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theme/themeOverride1.xml" ContentType="application/vnd.openxmlformats-officedocument.themeOverrid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7.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8.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9.xml" ContentType="application/vnd.openxmlformats-officedocument.theme+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10.xml" ContentType="application/vnd.openxmlformats-officedocument.theme+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theme/theme11.xml" ContentType="application/vnd.openxmlformats-officedocument.theme+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12.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theme/theme13.xml" ContentType="application/vnd.openxmlformats-officedocument.theme+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theme/theme14.xml" ContentType="application/vnd.openxmlformats-officedocument.theme+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theme/theme15.xml" ContentType="application/vnd.openxmlformats-officedocument.theme+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theme/theme16.xml" ContentType="application/vnd.openxmlformats-officedocument.theme+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theme/theme17.xml" ContentType="application/vnd.openxmlformats-officedocument.theme+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theme/theme18.xml" ContentType="application/vnd.openxmlformats-officedocument.theme+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theme/theme19.xml" ContentType="application/vnd.openxmlformats-officedocument.theme+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theme/theme20.xml" ContentType="application/vnd.openxmlformats-officedocument.theme+xml"/>
  <Override PartName="/ppt/theme/theme2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77" r:id="rId2"/>
    <p:sldMasterId id="2147483955" r:id="rId3"/>
    <p:sldMasterId id="2147483980" r:id="rId4"/>
    <p:sldMasterId id="2147483993" r:id="rId5"/>
    <p:sldMasterId id="2147484859" r:id="rId6"/>
    <p:sldMasterId id="2147484969" r:id="rId7"/>
    <p:sldMasterId id="2147484995" r:id="rId8"/>
    <p:sldMasterId id="2147485008" r:id="rId9"/>
    <p:sldMasterId id="2147485198" r:id="rId10"/>
    <p:sldMasterId id="2147485236" r:id="rId11"/>
    <p:sldMasterId id="2147485311" r:id="rId12"/>
    <p:sldMasterId id="2147485337" r:id="rId13"/>
    <p:sldMasterId id="2147485349" r:id="rId14"/>
    <p:sldMasterId id="2147485412" r:id="rId15"/>
    <p:sldMasterId id="2147485450" r:id="rId16"/>
    <p:sldMasterId id="2147485563" r:id="rId17"/>
    <p:sldMasterId id="2147485628" r:id="rId18"/>
    <p:sldMasterId id="2147485641" r:id="rId19"/>
    <p:sldMasterId id="2147485653" r:id="rId20"/>
  </p:sldMasterIdLst>
  <p:notesMasterIdLst>
    <p:notesMasterId r:id="rId76"/>
  </p:notesMasterIdLst>
  <p:sldIdLst>
    <p:sldId id="5733" r:id="rId21"/>
    <p:sldId id="741" r:id="rId22"/>
    <p:sldId id="816" r:id="rId23"/>
    <p:sldId id="794" r:id="rId24"/>
    <p:sldId id="798" r:id="rId25"/>
    <p:sldId id="799" r:id="rId26"/>
    <p:sldId id="800" r:id="rId27"/>
    <p:sldId id="801" r:id="rId28"/>
    <p:sldId id="802" r:id="rId29"/>
    <p:sldId id="803" r:id="rId30"/>
    <p:sldId id="804" r:id="rId31"/>
    <p:sldId id="805" r:id="rId32"/>
    <p:sldId id="814" r:id="rId33"/>
    <p:sldId id="807" r:id="rId34"/>
    <p:sldId id="747" r:id="rId35"/>
    <p:sldId id="748" r:id="rId36"/>
    <p:sldId id="396" r:id="rId37"/>
    <p:sldId id="650" r:id="rId38"/>
    <p:sldId id="651" r:id="rId39"/>
    <p:sldId id="397" r:id="rId40"/>
    <p:sldId id="727" r:id="rId41"/>
    <p:sldId id="728" r:id="rId42"/>
    <p:sldId id="729" r:id="rId43"/>
    <p:sldId id="398" r:id="rId44"/>
    <p:sldId id="730" r:id="rId45"/>
    <p:sldId id="731" r:id="rId46"/>
    <p:sldId id="732" r:id="rId47"/>
    <p:sldId id="733" r:id="rId48"/>
    <p:sldId id="734" r:id="rId49"/>
    <p:sldId id="735" r:id="rId50"/>
    <p:sldId id="736" r:id="rId51"/>
    <p:sldId id="737" r:id="rId52"/>
    <p:sldId id="746" r:id="rId53"/>
    <p:sldId id="812" r:id="rId54"/>
    <p:sldId id="817" r:id="rId55"/>
    <p:sldId id="918" r:id="rId56"/>
    <p:sldId id="958" r:id="rId57"/>
    <p:sldId id="5061" r:id="rId58"/>
    <p:sldId id="986" r:id="rId59"/>
    <p:sldId id="5139" r:id="rId60"/>
    <p:sldId id="5738" r:id="rId61"/>
    <p:sldId id="5739" r:id="rId62"/>
    <p:sldId id="917" r:id="rId63"/>
    <p:sldId id="941" r:id="rId64"/>
    <p:sldId id="943" r:id="rId65"/>
    <p:sldId id="948" r:id="rId66"/>
    <p:sldId id="908" r:id="rId67"/>
    <p:sldId id="909" r:id="rId68"/>
    <p:sldId id="910" r:id="rId69"/>
    <p:sldId id="911" r:id="rId70"/>
    <p:sldId id="912" r:id="rId71"/>
    <p:sldId id="913" r:id="rId72"/>
    <p:sldId id="914" r:id="rId73"/>
    <p:sldId id="915" r:id="rId74"/>
    <p:sldId id="916" r:id="rId7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3EFB"/>
    <a:srgbClr val="1D4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636"/>
    <p:restoredTop sz="94669"/>
  </p:normalViewPr>
  <p:slideViewPr>
    <p:cSldViewPr>
      <p:cViewPr varScale="1">
        <p:scale>
          <a:sx n="87" d="100"/>
          <a:sy n="87" d="100"/>
        </p:scale>
        <p:origin x="1240" y="20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6.xml"/><Relationship Id="rId21" Type="http://schemas.openxmlformats.org/officeDocument/2006/relationships/slide" Target="slides/slide1.xml"/><Relationship Id="rId42" Type="http://schemas.openxmlformats.org/officeDocument/2006/relationships/slide" Target="slides/slide22.xml"/><Relationship Id="rId47" Type="http://schemas.openxmlformats.org/officeDocument/2006/relationships/slide" Target="slides/slide27.xml"/><Relationship Id="rId63" Type="http://schemas.openxmlformats.org/officeDocument/2006/relationships/slide" Target="slides/slide43.xml"/><Relationship Id="rId68" Type="http://schemas.openxmlformats.org/officeDocument/2006/relationships/slide" Target="slides/slide48.xml"/><Relationship Id="rId16" Type="http://schemas.openxmlformats.org/officeDocument/2006/relationships/slideMaster" Target="slideMasters/slideMaster16.xml"/><Relationship Id="rId11" Type="http://schemas.openxmlformats.org/officeDocument/2006/relationships/slideMaster" Target="slideMasters/slideMaster11.xml"/><Relationship Id="rId24" Type="http://schemas.openxmlformats.org/officeDocument/2006/relationships/slide" Target="slides/slide4.xml"/><Relationship Id="rId32" Type="http://schemas.openxmlformats.org/officeDocument/2006/relationships/slide" Target="slides/slide12.xml"/><Relationship Id="rId37" Type="http://schemas.openxmlformats.org/officeDocument/2006/relationships/slide" Target="slides/slide17.xml"/><Relationship Id="rId40" Type="http://schemas.openxmlformats.org/officeDocument/2006/relationships/slide" Target="slides/slide20.xml"/><Relationship Id="rId45" Type="http://schemas.openxmlformats.org/officeDocument/2006/relationships/slide" Target="slides/slide25.xml"/><Relationship Id="rId53" Type="http://schemas.openxmlformats.org/officeDocument/2006/relationships/slide" Target="slides/slide33.xml"/><Relationship Id="rId58" Type="http://schemas.openxmlformats.org/officeDocument/2006/relationships/slide" Target="slides/slide38.xml"/><Relationship Id="rId66" Type="http://schemas.openxmlformats.org/officeDocument/2006/relationships/slide" Target="slides/slide46.xml"/><Relationship Id="rId74" Type="http://schemas.openxmlformats.org/officeDocument/2006/relationships/slide" Target="slides/slide54.xml"/><Relationship Id="rId79" Type="http://schemas.openxmlformats.org/officeDocument/2006/relationships/theme" Target="theme/theme1.xml"/><Relationship Id="rId5" Type="http://schemas.openxmlformats.org/officeDocument/2006/relationships/slideMaster" Target="slideMasters/slideMaster5.xml"/><Relationship Id="rId61" Type="http://schemas.openxmlformats.org/officeDocument/2006/relationships/slide" Target="slides/slide41.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 Target="slides/slide2.xml"/><Relationship Id="rId27" Type="http://schemas.openxmlformats.org/officeDocument/2006/relationships/slide" Target="slides/slide7.xml"/><Relationship Id="rId30" Type="http://schemas.openxmlformats.org/officeDocument/2006/relationships/slide" Target="slides/slide10.xml"/><Relationship Id="rId35" Type="http://schemas.openxmlformats.org/officeDocument/2006/relationships/slide" Target="slides/slide15.xml"/><Relationship Id="rId43" Type="http://schemas.openxmlformats.org/officeDocument/2006/relationships/slide" Target="slides/slide23.xml"/><Relationship Id="rId48" Type="http://schemas.openxmlformats.org/officeDocument/2006/relationships/slide" Target="slides/slide28.xml"/><Relationship Id="rId56" Type="http://schemas.openxmlformats.org/officeDocument/2006/relationships/slide" Target="slides/slide36.xml"/><Relationship Id="rId64" Type="http://schemas.openxmlformats.org/officeDocument/2006/relationships/slide" Target="slides/slide44.xml"/><Relationship Id="rId69" Type="http://schemas.openxmlformats.org/officeDocument/2006/relationships/slide" Target="slides/slide49.xml"/><Relationship Id="rId77"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31.xml"/><Relationship Id="rId72" Type="http://schemas.openxmlformats.org/officeDocument/2006/relationships/slide" Target="slides/slide52.xml"/><Relationship Id="rId80"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5.xml"/><Relationship Id="rId33" Type="http://schemas.openxmlformats.org/officeDocument/2006/relationships/slide" Target="slides/slide13.xml"/><Relationship Id="rId38" Type="http://schemas.openxmlformats.org/officeDocument/2006/relationships/slide" Target="slides/slide18.xml"/><Relationship Id="rId46" Type="http://schemas.openxmlformats.org/officeDocument/2006/relationships/slide" Target="slides/slide26.xml"/><Relationship Id="rId59" Type="http://schemas.openxmlformats.org/officeDocument/2006/relationships/slide" Target="slides/slide39.xml"/><Relationship Id="rId67" Type="http://schemas.openxmlformats.org/officeDocument/2006/relationships/slide" Target="slides/slide47.xml"/><Relationship Id="rId20" Type="http://schemas.openxmlformats.org/officeDocument/2006/relationships/slideMaster" Target="slideMasters/slideMaster20.xml"/><Relationship Id="rId41" Type="http://schemas.openxmlformats.org/officeDocument/2006/relationships/slide" Target="slides/slide21.xml"/><Relationship Id="rId54" Type="http://schemas.openxmlformats.org/officeDocument/2006/relationships/slide" Target="slides/slide34.xml"/><Relationship Id="rId62" Type="http://schemas.openxmlformats.org/officeDocument/2006/relationships/slide" Target="slides/slide42.xml"/><Relationship Id="rId70" Type="http://schemas.openxmlformats.org/officeDocument/2006/relationships/slide" Target="slides/slide50.xml"/><Relationship Id="rId75" Type="http://schemas.openxmlformats.org/officeDocument/2006/relationships/slide" Target="slides/slide55.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3.xml"/><Relationship Id="rId28" Type="http://schemas.openxmlformats.org/officeDocument/2006/relationships/slide" Target="slides/slide8.xml"/><Relationship Id="rId36" Type="http://schemas.openxmlformats.org/officeDocument/2006/relationships/slide" Target="slides/slide16.xml"/><Relationship Id="rId49" Type="http://schemas.openxmlformats.org/officeDocument/2006/relationships/slide" Target="slides/slide29.xml"/><Relationship Id="rId57" Type="http://schemas.openxmlformats.org/officeDocument/2006/relationships/slide" Target="slides/slide37.xml"/><Relationship Id="rId10" Type="http://schemas.openxmlformats.org/officeDocument/2006/relationships/slideMaster" Target="slideMasters/slideMaster10.xml"/><Relationship Id="rId31" Type="http://schemas.openxmlformats.org/officeDocument/2006/relationships/slide" Target="slides/slide11.xml"/><Relationship Id="rId44" Type="http://schemas.openxmlformats.org/officeDocument/2006/relationships/slide" Target="slides/slide24.xml"/><Relationship Id="rId52" Type="http://schemas.openxmlformats.org/officeDocument/2006/relationships/slide" Target="slides/slide32.xml"/><Relationship Id="rId60" Type="http://schemas.openxmlformats.org/officeDocument/2006/relationships/slide" Target="slides/slide40.xml"/><Relationship Id="rId65" Type="http://schemas.openxmlformats.org/officeDocument/2006/relationships/slide" Target="slides/slide45.xml"/><Relationship Id="rId73" Type="http://schemas.openxmlformats.org/officeDocument/2006/relationships/slide" Target="slides/slide53.xml"/><Relationship Id="rId78"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9.xml"/><Relationship Id="rId34" Type="http://schemas.openxmlformats.org/officeDocument/2006/relationships/slide" Target="slides/slide14.xml"/><Relationship Id="rId50" Type="http://schemas.openxmlformats.org/officeDocument/2006/relationships/slide" Target="slides/slide30.xml"/><Relationship Id="rId55" Type="http://schemas.openxmlformats.org/officeDocument/2006/relationships/slide" Target="slides/slide35.xml"/><Relationship Id="rId76" Type="http://schemas.openxmlformats.org/officeDocument/2006/relationships/notesMaster" Target="notesMasters/notesMaster1.xml"/><Relationship Id="rId7" Type="http://schemas.openxmlformats.org/officeDocument/2006/relationships/slideMaster" Target="slideMasters/slideMaster7.xml"/><Relationship Id="rId71" Type="http://schemas.openxmlformats.org/officeDocument/2006/relationships/slide" Target="slides/slide51.xml"/><Relationship Id="rId2" Type="http://schemas.openxmlformats.org/officeDocument/2006/relationships/slideMaster" Target="slideMasters/slideMaster2.xml"/><Relationship Id="rId29"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3DFFD09-4CDF-164B-89C4-35992E2E6EFF}"/>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36C3243B-6B73-B44D-849C-0AAF8CDC1649}"/>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atin typeface="Calibri" panose="020F0502020204030204" pitchFamily="34" charset="0"/>
                <a:cs typeface="Arial" panose="020B0604020202020204" pitchFamily="34" charset="0"/>
              </a:defRPr>
            </a:lvl1pPr>
          </a:lstStyle>
          <a:p>
            <a:pPr>
              <a:defRPr/>
            </a:pPr>
            <a:fld id="{53E3950D-8371-8B4E-B94C-F6B4FED4248B}" type="datetime1">
              <a:rPr lang="en-US" altLang="en-US"/>
              <a:pPr>
                <a:defRPr/>
              </a:pPr>
              <a:t>2/24/20</a:t>
            </a:fld>
            <a:endParaRPr lang="en-US" altLang="en-US"/>
          </a:p>
        </p:txBody>
      </p:sp>
      <p:sp>
        <p:nvSpPr>
          <p:cNvPr id="4" name="Slide Image Placeholder 3">
            <a:extLst>
              <a:ext uri="{FF2B5EF4-FFF2-40B4-BE49-F238E27FC236}">
                <a16:creationId xmlns:a16="http://schemas.microsoft.com/office/drawing/2014/main" id="{298E94DD-1C25-644A-97C2-065A6632E0A1}"/>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C46EA9EF-887D-024D-A981-C83723D2CFF8}"/>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138CFF1E-1963-4E43-BD3F-22F8CB0641F2}"/>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54947558-60FF-FB47-B078-F2E83A715403}"/>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Calibri" panose="020F0502020204030204" pitchFamily="34" charset="0"/>
                <a:cs typeface="Arial" panose="020B0604020202020204" pitchFamily="34" charset="0"/>
              </a:defRPr>
            </a:lvl1pPr>
          </a:lstStyle>
          <a:p>
            <a:pPr>
              <a:defRPr/>
            </a:pPr>
            <a:fld id="{73CFECF0-CC82-6043-8453-FB2A729FF35C}"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7">
            <a:extLst>
              <a:ext uri="{FF2B5EF4-FFF2-40B4-BE49-F238E27FC236}">
                <a16:creationId xmlns:a16="http://schemas.microsoft.com/office/drawing/2014/main" id="{7E4F6CE9-2979-DE45-9B3C-2CE44443491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defTabSz="9112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1225" rtl="0" eaLnBrk="1" fontAlgn="base" latinLnBrk="0" hangingPunct="1">
              <a:lnSpc>
                <a:spcPct val="100000"/>
              </a:lnSpc>
              <a:spcBef>
                <a:spcPct val="0"/>
              </a:spcBef>
              <a:spcAft>
                <a:spcPct val="0"/>
              </a:spcAft>
              <a:buClrTx/>
              <a:buSzTx/>
              <a:buFontTx/>
              <a:buNone/>
              <a:tabLst/>
              <a:defRPr/>
            </a:pPr>
            <a:fld id="{DCE169AF-B4C9-8340-BA18-381651FC7628}"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pPr marL="0" marR="0" lvl="0" indent="0" algn="r" defTabSz="911225" rtl="0" eaLnBrk="1" fontAlgn="base" latinLnBrk="0" hangingPunct="1">
                <a:lnSpc>
                  <a:spcPct val="100000"/>
                </a:lnSpc>
                <a:spcBef>
                  <a:spcPct val="0"/>
                </a:spcBef>
                <a:spcAft>
                  <a:spcPct val="0"/>
                </a:spcAft>
                <a:buClrTx/>
                <a:buSzTx/>
                <a:buFontTx/>
                <a:buNone/>
                <a:tabLst/>
                <a:defRPr/>
              </a:pPr>
              <a:t>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106498" name="Rectangle 2">
            <a:extLst>
              <a:ext uri="{FF2B5EF4-FFF2-40B4-BE49-F238E27FC236}">
                <a16:creationId xmlns:a16="http://schemas.microsoft.com/office/drawing/2014/main" id="{CF8A8CAD-72A0-FF4C-8E0A-4CF2EAEA98E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Rectangle 3">
            <a:extLst>
              <a:ext uri="{FF2B5EF4-FFF2-40B4-BE49-F238E27FC236}">
                <a16:creationId xmlns:a16="http://schemas.microsoft.com/office/drawing/2014/main" id="{A3FB46DD-8D80-6048-8D04-B0170256B5A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834152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7973AD7-D932-2641-9FAC-D90A34A34A63}" type="slidenum">
              <a:rPr kumimoji="0" lang="en-US" altLang="en-US" sz="1200" b="0" i="0" u="none" strike="noStrike" kern="1200" cap="none" spc="0" normalizeH="0" baseline="0" noProof="0" smtClean="0">
                <a:ln>
                  <a:noFill/>
                </a:ln>
                <a:solidFill>
                  <a:prstClr val="black"/>
                </a:solidFill>
                <a:effectLst/>
                <a:uLnTx/>
                <a:uFillTx/>
                <a:latin typeface="Calibri"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38</a:t>
            </a:fld>
            <a:endParaRPr kumimoji="0" lang="en-US" altLang="en-US" sz="1200" b="0" i="0" u="none" strike="noStrike" kern="1200" cap="none" spc="0" normalizeH="0" baseline="0" noProof="0">
              <a:ln>
                <a:noFill/>
              </a:ln>
              <a:solidFill>
                <a:prstClr val="black"/>
              </a:solidFill>
              <a:effectLst/>
              <a:uLnTx/>
              <a:uFillTx/>
              <a:latin typeface="Calibri" charset="0"/>
              <a:ea typeface="ＭＳ Ｐゴシック" charset="-128"/>
              <a:cs typeface="+mn-cs"/>
            </a:endParaRPr>
          </a:p>
        </p:txBody>
      </p:sp>
    </p:spTree>
    <p:extLst>
      <p:ext uri="{BB962C8B-B14F-4D97-AF65-F5344CB8AC3E}">
        <p14:creationId xmlns:p14="http://schemas.microsoft.com/office/powerpoint/2010/main" val="12434053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7">
            <a:extLst>
              <a:ext uri="{FF2B5EF4-FFF2-40B4-BE49-F238E27FC236}">
                <a16:creationId xmlns:a16="http://schemas.microsoft.com/office/drawing/2014/main" id="{7E4F6CE9-2979-DE45-9B3C-2CE44443491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defTabSz="9112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1225" rtl="0" eaLnBrk="1" fontAlgn="base" latinLnBrk="0" hangingPunct="1">
              <a:lnSpc>
                <a:spcPct val="100000"/>
              </a:lnSpc>
              <a:spcBef>
                <a:spcPct val="0"/>
              </a:spcBef>
              <a:spcAft>
                <a:spcPct val="0"/>
              </a:spcAft>
              <a:buClrTx/>
              <a:buSzTx/>
              <a:buFontTx/>
              <a:buNone/>
              <a:tabLst/>
              <a:defRPr/>
            </a:pPr>
            <a:fld id="{DCE169AF-B4C9-8340-BA18-381651FC7628}"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pPr marL="0" marR="0" lvl="0" indent="0" algn="r" defTabSz="911225" rtl="0" eaLnBrk="1" fontAlgn="base" latinLnBrk="0" hangingPunct="1">
                <a:lnSpc>
                  <a:spcPct val="100000"/>
                </a:lnSpc>
                <a:spcBef>
                  <a:spcPct val="0"/>
                </a:spcBef>
                <a:spcAft>
                  <a:spcPct val="0"/>
                </a:spcAft>
                <a:buClrTx/>
                <a:buSzTx/>
                <a:buFontTx/>
                <a:buNone/>
                <a:tabLst/>
                <a:defRPr/>
              </a:pPr>
              <a:t>41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106498" name="Rectangle 2">
            <a:extLst>
              <a:ext uri="{FF2B5EF4-FFF2-40B4-BE49-F238E27FC236}">
                <a16:creationId xmlns:a16="http://schemas.microsoft.com/office/drawing/2014/main" id="{CF8A8CAD-72A0-FF4C-8E0A-4CF2EAEA98E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Rectangle 3">
            <a:extLst>
              <a:ext uri="{FF2B5EF4-FFF2-40B4-BE49-F238E27FC236}">
                <a16:creationId xmlns:a16="http://schemas.microsoft.com/office/drawing/2014/main" id="{A3FB46DD-8D80-6048-8D04-B0170256B5A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0845959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Slide Image Placeholder 1">
            <a:extLst>
              <a:ext uri="{FF2B5EF4-FFF2-40B4-BE49-F238E27FC236}">
                <a16:creationId xmlns:a16="http://schemas.microsoft.com/office/drawing/2014/main" id="{87736324-0E5D-2D46-BD0B-5C9719701D9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6370" name="Notes Placeholder 2">
            <a:extLst>
              <a:ext uri="{FF2B5EF4-FFF2-40B4-BE49-F238E27FC236}">
                <a16:creationId xmlns:a16="http://schemas.microsoft.com/office/drawing/2014/main" id="{864175BB-E4EB-6444-BD1D-950A9D66015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latin typeface="Arial" panose="020B0604020202020204" pitchFamily="34" charset="0"/>
              <a:ea typeface="ＭＳ Ｐゴシック" panose="020B0600070205080204" pitchFamily="34" charset="-128"/>
            </a:endParaRPr>
          </a:p>
        </p:txBody>
      </p:sp>
      <p:sp>
        <p:nvSpPr>
          <p:cNvPr id="186371" name="Slide Number Placeholder 3">
            <a:extLst>
              <a:ext uri="{FF2B5EF4-FFF2-40B4-BE49-F238E27FC236}">
                <a16:creationId xmlns:a16="http://schemas.microsoft.com/office/drawing/2014/main" id="{F0BBF9F2-89E0-A14F-B336-C0820D45241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defTabSz="9112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1225" rtl="0" eaLnBrk="1" fontAlgn="base" latinLnBrk="0" hangingPunct="1">
              <a:lnSpc>
                <a:spcPct val="100000"/>
              </a:lnSpc>
              <a:spcBef>
                <a:spcPct val="0"/>
              </a:spcBef>
              <a:spcAft>
                <a:spcPct val="0"/>
              </a:spcAft>
              <a:buClrTx/>
              <a:buSzTx/>
              <a:buFontTx/>
              <a:buNone/>
              <a:tabLst/>
              <a:defRPr/>
            </a:pPr>
            <a:fld id="{BFEC29C1-1FE1-3B4A-BD0A-A3FDAE2D07F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pPr marL="0" marR="0" lvl="0" indent="0" algn="r" defTabSz="911225" rtl="0" eaLnBrk="1" fontAlgn="base" latinLnBrk="0" hangingPunct="1">
                <a:lnSpc>
                  <a:spcPct val="100000"/>
                </a:lnSpc>
                <a:spcBef>
                  <a:spcPct val="0"/>
                </a:spcBef>
                <a:spcAft>
                  <a:spcPct val="0"/>
                </a:spcAft>
                <a:buClrTx/>
                <a:buSzTx/>
                <a:buFontTx/>
                <a:buNone/>
                <a:tabLst/>
                <a:defRPr/>
              </a:pPr>
              <a:t>17</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65742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Slide Image Placeholder 1">
            <a:extLst>
              <a:ext uri="{FF2B5EF4-FFF2-40B4-BE49-F238E27FC236}">
                <a16:creationId xmlns:a16="http://schemas.microsoft.com/office/drawing/2014/main" id="{462DE7CF-F586-094C-9FDE-08EB7A463E7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0466" name="Notes Placeholder 2">
            <a:extLst>
              <a:ext uri="{FF2B5EF4-FFF2-40B4-BE49-F238E27FC236}">
                <a16:creationId xmlns:a16="http://schemas.microsoft.com/office/drawing/2014/main" id="{45127BEC-4632-8748-8419-DB1B9A810FB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r>
              <a:rPr lang="en-US" altLang="en-US" sz="1000">
                <a:latin typeface="Arial" panose="020B0604020202020204" pitchFamily="34" charset="0"/>
                <a:ea typeface="ＭＳ Ｐゴシック" panose="020B0600070205080204" pitchFamily="34" charset="-128"/>
              </a:rPr>
              <a:t>What kind of performance do we expect when we run two applications on a multi-core system? To answer this question, we performed an experiment. We took two applications we cared about, ran them together on different cores in a dual-core system, and measured their slowdown compared to when each is run alone on the same system. This graph shows the slowdown each app experienced. (DATA explanation…) </a:t>
            </a:r>
          </a:p>
          <a:p>
            <a:pPr eaLnBrk="1" hangingPunct="1">
              <a:lnSpc>
                <a:spcPct val="90000"/>
              </a:lnSpc>
              <a:spcBef>
                <a:spcPct val="0"/>
              </a:spcBef>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pPr>
            <a:r>
              <a:rPr lang="en-US" altLang="en-US" sz="1000">
                <a:latin typeface="Arial" panose="020B0604020202020204" pitchFamily="34" charset="0"/>
                <a:ea typeface="ＭＳ Ｐゴシック" panose="020B0600070205080204" pitchFamily="34" charset="-128"/>
              </a:rPr>
              <a:t>Why do we get such a large disparity in the slowdowns?</a:t>
            </a:r>
          </a:p>
          <a:p>
            <a:pPr eaLnBrk="1" hangingPunct="1">
              <a:lnSpc>
                <a:spcPct val="90000"/>
              </a:lnSpc>
              <a:spcBef>
                <a:spcPct val="0"/>
              </a:spcBef>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pPr>
            <a:r>
              <a:rPr lang="en-US" altLang="en-US" sz="1000">
                <a:latin typeface="Arial" panose="020B0604020202020204" pitchFamily="34" charset="0"/>
                <a:ea typeface="ＭＳ Ｐゴシック" panose="020B0600070205080204" pitchFamily="34" charset="-128"/>
              </a:rPr>
              <a:t>Is it the priorities? No. We went back and gave high priority to gcc and low priority to matlab. The slowdowns did not change at all. Neither the software or the hardware enforced the priorities.</a:t>
            </a:r>
          </a:p>
          <a:p>
            <a:pPr eaLnBrk="1" hangingPunct="1">
              <a:lnSpc>
                <a:spcPct val="90000"/>
              </a:lnSpc>
              <a:spcBef>
                <a:spcPct val="0"/>
              </a:spcBef>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pPr>
            <a:r>
              <a:rPr lang="en-US" altLang="en-US" sz="1000">
                <a:latin typeface="Arial" panose="020B0604020202020204" pitchFamily="34" charset="0"/>
                <a:ea typeface="ＭＳ Ｐゴシック" panose="020B0600070205080204" pitchFamily="34" charset="-128"/>
              </a:rPr>
              <a:t>Is it the contention in the disk? We checked for this possibility, but found that these applications did not have any disk accesses in the steady state. They both fit in the physical memory and therefore did not interfere in the disk.</a:t>
            </a:r>
          </a:p>
          <a:p>
            <a:pPr eaLnBrk="1" hangingPunct="1">
              <a:lnSpc>
                <a:spcPct val="90000"/>
              </a:lnSpc>
              <a:spcBef>
                <a:spcPct val="0"/>
              </a:spcBef>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pPr>
            <a:r>
              <a:rPr lang="en-US" altLang="en-US" sz="1000">
                <a:latin typeface="Arial" panose="020B0604020202020204" pitchFamily="34" charset="0"/>
                <a:ea typeface="ＭＳ Ｐゴシック" panose="020B0600070205080204" pitchFamily="34" charset="-128"/>
              </a:rPr>
              <a:t>What is it then? Why do we get such large disparity in slowdowns in a dual core system?</a:t>
            </a:r>
          </a:p>
          <a:p>
            <a:pPr eaLnBrk="1" hangingPunct="1">
              <a:lnSpc>
                <a:spcPct val="90000"/>
              </a:lnSpc>
              <a:spcBef>
                <a:spcPct val="0"/>
              </a:spcBef>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pPr>
            <a:r>
              <a:rPr lang="en-US" altLang="en-US" sz="1000">
                <a:latin typeface="Arial" panose="020B0604020202020204" pitchFamily="34" charset="0"/>
                <a:ea typeface="ＭＳ Ｐゴシック" panose="020B0600070205080204" pitchFamily="34" charset="-128"/>
              </a:rPr>
              <a:t>I will call such an application a </a:t>
            </a:r>
            <a:r>
              <a:rPr lang="ja-JP" altLang="en-US" sz="1000">
                <a:latin typeface="Arial" panose="020B0604020202020204" pitchFamily="34" charset="0"/>
                <a:ea typeface="ＭＳ Ｐゴシック" panose="020B0600070205080204" pitchFamily="34" charset="-128"/>
              </a:rPr>
              <a:t>“</a:t>
            </a:r>
            <a:r>
              <a:rPr lang="en-US" altLang="ja-JP" sz="1000">
                <a:latin typeface="Arial" panose="020B0604020202020204" pitchFamily="34" charset="0"/>
                <a:ea typeface="ＭＳ Ｐゴシック" panose="020B0600070205080204" pitchFamily="34" charset="-128"/>
              </a:rPr>
              <a:t>memory performance hog</a:t>
            </a:r>
            <a:r>
              <a:rPr lang="ja-JP" altLang="en-US" sz="1000">
                <a:latin typeface="Arial" panose="020B0604020202020204" pitchFamily="34" charset="0"/>
                <a:ea typeface="ＭＳ Ｐゴシック" panose="020B0600070205080204" pitchFamily="34" charset="-128"/>
              </a:rPr>
              <a:t>”</a:t>
            </a:r>
            <a:endParaRPr lang="en-US" altLang="ja-JP" sz="1000">
              <a:latin typeface="Arial" panose="020B0604020202020204" pitchFamily="34" charset="0"/>
              <a:ea typeface="ＭＳ Ｐゴシック" panose="020B0600070205080204" pitchFamily="34" charset="-128"/>
            </a:endParaRPr>
          </a:p>
          <a:p>
            <a:pPr eaLnBrk="1" hangingPunct="1">
              <a:lnSpc>
                <a:spcPct val="90000"/>
              </a:lnSpc>
              <a:spcBef>
                <a:spcPct val="0"/>
              </a:spcBef>
            </a:pPr>
            <a:r>
              <a:rPr lang="en-US" altLang="en-US" sz="1000">
                <a:latin typeface="Arial" panose="020B0604020202020204" pitchFamily="34" charset="0"/>
                <a:ea typeface="ＭＳ Ｐゴシック" panose="020B0600070205080204" pitchFamily="34" charset="-128"/>
              </a:rPr>
              <a:t>Now, let me tell you why this disparity in slowdowns happens.</a:t>
            </a:r>
          </a:p>
          <a:p>
            <a:pPr eaLnBrk="1" hangingPunct="1">
              <a:lnSpc>
                <a:spcPct val="90000"/>
              </a:lnSpc>
              <a:spcBef>
                <a:spcPct val="0"/>
              </a:spcBef>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pPr>
            <a:r>
              <a:rPr lang="en-US" altLang="en-US" sz="1000">
                <a:latin typeface="Arial" panose="020B0604020202020204" pitchFamily="34" charset="0"/>
                <a:ea typeface="ＭＳ Ｐゴシック" panose="020B0600070205080204" pitchFamily="34" charset="-128"/>
              </a:rPr>
              <a:t>Is it that there are other applications or the OS interfering with gcc, stealing its time quantums? No.</a:t>
            </a:r>
          </a:p>
        </p:txBody>
      </p:sp>
      <p:sp>
        <p:nvSpPr>
          <p:cNvPr id="190467" name="Slide Number Placeholder 3">
            <a:extLst>
              <a:ext uri="{FF2B5EF4-FFF2-40B4-BE49-F238E27FC236}">
                <a16:creationId xmlns:a16="http://schemas.microsoft.com/office/drawing/2014/main" id="{2E0D989B-473F-9543-BC4E-B877552DCED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6C05E16-BE7F-0749-88A7-F7369E873F24}"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1713238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5" name="Rectangle 7">
            <a:extLst>
              <a:ext uri="{FF2B5EF4-FFF2-40B4-BE49-F238E27FC236}">
                <a16:creationId xmlns:a16="http://schemas.microsoft.com/office/drawing/2014/main" id="{E3AB6C14-2E93-C549-B781-9E6B5DC93B7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E2A0C97-2156-9342-8F76-322F2B87AA02}"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195586" name="Rectangle 2">
            <a:extLst>
              <a:ext uri="{FF2B5EF4-FFF2-40B4-BE49-F238E27FC236}">
                <a16:creationId xmlns:a16="http://schemas.microsoft.com/office/drawing/2014/main" id="{7BEE02E0-A9E3-2A4A-A8BA-7D504CC036A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5587" name="Rectangle 3">
            <a:extLst>
              <a:ext uri="{FF2B5EF4-FFF2-40B4-BE49-F238E27FC236}">
                <a16:creationId xmlns:a16="http://schemas.microsoft.com/office/drawing/2014/main" id="{8269E554-5D72-6040-B42F-E8765A40C7D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US" altLang="en-US" sz="100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9284632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3" name="Rectangle 7">
            <a:extLst>
              <a:ext uri="{FF2B5EF4-FFF2-40B4-BE49-F238E27FC236}">
                <a16:creationId xmlns:a16="http://schemas.microsoft.com/office/drawing/2014/main" id="{EC64FDED-8585-9546-883E-E59F9CF0B49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B8E2BE8-D39C-034F-9C4E-DA1DAE87279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197634" name="Rectangle 2">
            <a:extLst>
              <a:ext uri="{FF2B5EF4-FFF2-40B4-BE49-F238E27FC236}">
                <a16:creationId xmlns:a16="http://schemas.microsoft.com/office/drawing/2014/main" id="{2676598A-22F6-6444-9CB7-EE99BCF509B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7635" name="Rectangle 3">
            <a:extLst>
              <a:ext uri="{FF2B5EF4-FFF2-40B4-BE49-F238E27FC236}">
                <a16:creationId xmlns:a16="http://schemas.microsoft.com/office/drawing/2014/main" id="{548064D7-5C0E-4748-AA86-26A4F04A6A8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r>
              <a:rPr lang="en-US" altLang="en-US" sz="1000">
                <a:latin typeface="Arial" panose="020B0604020202020204" pitchFamily="34" charset="0"/>
                <a:ea typeface="ＭＳ Ｐゴシック" panose="020B0600070205080204" pitchFamily="34" charset="-128"/>
              </a:rPr>
              <a:t>-In a multi-core chip, different cores share some hardware resources. In particular, they share the DRAM memory system. The shared memory system consists of this and that. </a:t>
            </a:r>
          </a:p>
          <a:p>
            <a:pPr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When we run matlab on one core, and gcc on another core, both cores generate memory requests to access the DRAM banks. When these requests arrive at the DRAM controller, the controller favors matlab</a:t>
            </a:r>
            <a:r>
              <a:rPr lang="ja-JP" altLang="en-US" sz="1000">
                <a:latin typeface="Arial" panose="020B0604020202020204" pitchFamily="34" charset="0"/>
                <a:ea typeface="ＭＳ Ｐゴシック" panose="020B0600070205080204" pitchFamily="34" charset="-128"/>
              </a:rPr>
              <a:t>’</a:t>
            </a:r>
            <a:r>
              <a:rPr lang="en-US" altLang="ja-JP" sz="1000">
                <a:latin typeface="Arial" panose="020B0604020202020204" pitchFamily="34" charset="0"/>
                <a:ea typeface="ＭＳ Ｐゴシック" panose="020B0600070205080204" pitchFamily="34" charset="-128"/>
              </a:rPr>
              <a:t>s requests over gcc</a:t>
            </a:r>
            <a:r>
              <a:rPr lang="ja-JP" altLang="en-US" sz="1000">
                <a:latin typeface="Arial" panose="020B0604020202020204" pitchFamily="34" charset="0"/>
                <a:ea typeface="ＭＳ Ｐゴシック" panose="020B0600070205080204" pitchFamily="34" charset="-128"/>
              </a:rPr>
              <a:t>’</a:t>
            </a:r>
            <a:r>
              <a:rPr lang="en-US" altLang="ja-JP" sz="1000">
                <a:latin typeface="Arial" panose="020B0604020202020204" pitchFamily="34" charset="0"/>
                <a:ea typeface="ＭＳ Ｐゴシック" panose="020B0600070205080204" pitchFamily="34" charset="-128"/>
              </a:rPr>
              <a:t>s requests. As a result, matlab can make progress and continues generating memory requests. These requests are again favored by the DRAM controller over gcc</a:t>
            </a:r>
            <a:r>
              <a:rPr lang="ja-JP" altLang="en-US" sz="1000">
                <a:latin typeface="Arial" panose="020B0604020202020204" pitchFamily="34" charset="0"/>
                <a:ea typeface="ＭＳ Ｐゴシック" panose="020B0600070205080204" pitchFamily="34" charset="-128"/>
              </a:rPr>
              <a:t>’</a:t>
            </a:r>
            <a:r>
              <a:rPr lang="en-US" altLang="ja-JP" sz="1000">
                <a:latin typeface="Arial" panose="020B0604020202020204" pitchFamily="34" charset="0"/>
                <a:ea typeface="ＭＳ Ｐゴシック" panose="020B0600070205080204" pitchFamily="34" charset="-128"/>
              </a:rPr>
              <a:t>s requests. Therefore, gcc starves waiting for its requests to be serviced in DRAM whereas matlab makes very quick progress as if it were running alone. </a:t>
            </a:r>
          </a:p>
          <a:p>
            <a:pPr eaLnBrk="1" hangingPunct="1">
              <a:lnSpc>
                <a:spcPct val="90000"/>
              </a:lnSpc>
              <a:spcBef>
                <a:spcPct val="0"/>
              </a:spcBef>
              <a:buFontTx/>
              <a:buChar char="-"/>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Why does this happen? This is because the algorithms employed by the DRAM controller are unfair. </a:t>
            </a:r>
          </a:p>
          <a:p>
            <a:pPr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But, why are these algorithms unfair? Why do they unfairly prioritize matlab accesses?</a:t>
            </a:r>
          </a:p>
          <a:p>
            <a:pPr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To understand this, we need to understand how a DRAM bank operates.</a:t>
            </a:r>
          </a:p>
          <a:p>
            <a:pPr eaLnBrk="1" hangingPunct="1">
              <a:lnSpc>
                <a:spcPct val="90000"/>
              </a:lnSpc>
              <a:spcBef>
                <a:spcPct val="0"/>
              </a:spcBef>
              <a:buFontTx/>
              <a:buChar char="-"/>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buFontTx/>
              <a:buChar char="-"/>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buFontTx/>
              <a:buChar char="-"/>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buFontTx/>
              <a:buChar char="-"/>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buFontTx/>
              <a:buChar char="-"/>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buFontTx/>
              <a:buChar char="-"/>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Almost all systems today contain multi-core chips</a:t>
            </a:r>
          </a:p>
          <a:p>
            <a:pPr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Multi-core systems consist of multiple on-chip cores and caches</a:t>
            </a:r>
          </a:p>
          <a:p>
            <a:pPr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Cores share the DRAM memory system</a:t>
            </a:r>
          </a:p>
          <a:p>
            <a:pPr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DRAM memory system consists of</a:t>
            </a:r>
          </a:p>
          <a:p>
            <a:pPr lvl="1"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DRAM banks that store data (multiple banks to allow parallel accesses)</a:t>
            </a:r>
          </a:p>
          <a:p>
            <a:pPr lvl="1"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DRAM memory controller that mediates between cores and DRAM memory</a:t>
            </a:r>
          </a:p>
          <a:p>
            <a:pPr lvl="2"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It schedules memory operations generated by cores to DRAM</a:t>
            </a:r>
          </a:p>
          <a:p>
            <a:pPr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This talk is about exploiting the unfair algorithms in the memory controllers to perform denial of service to running threads</a:t>
            </a:r>
          </a:p>
          <a:p>
            <a:pPr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To understand how this happens, we need to know about how each DRAM bank operates</a:t>
            </a:r>
          </a:p>
        </p:txBody>
      </p:sp>
    </p:spTree>
    <p:extLst>
      <p:ext uri="{BB962C8B-B14F-4D97-AF65-F5344CB8AC3E}">
        <p14:creationId xmlns:p14="http://schemas.microsoft.com/office/powerpoint/2010/main" val="1733081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Rectangle 7">
            <a:extLst>
              <a:ext uri="{FF2B5EF4-FFF2-40B4-BE49-F238E27FC236}">
                <a16:creationId xmlns:a16="http://schemas.microsoft.com/office/drawing/2014/main" id="{FE6C1095-48DB-BE40-B052-DAF24574D51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A44509B-7EBB-8B4F-9C31-2B6A302B1713}" type="slidenum">
              <a:rPr kumimoji="0" lang="en-US" altLang="en-US" sz="1200" b="0" i="0" u="none" strike="noStrike" kern="1200" cap="none" spc="0" normalizeH="0" baseline="0" noProof="0" smtClean="0">
                <a:ln>
                  <a:noFill/>
                </a:ln>
                <a:solidFill>
                  <a:srgbClr val="000000"/>
                </a:solidFill>
                <a:effectLst/>
                <a:uLnTx/>
                <a:uFillTx/>
                <a:latin typeface="Calibri" panose="020F0502020204030204" pitchFamily="34"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US" altLang="en-US" sz="12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Arial" panose="020B0604020202020204" pitchFamily="34" charset="0"/>
            </a:endParaRPr>
          </a:p>
        </p:txBody>
      </p:sp>
      <p:sp>
        <p:nvSpPr>
          <p:cNvPr id="200706" name="Rectangle 2">
            <a:extLst>
              <a:ext uri="{FF2B5EF4-FFF2-40B4-BE49-F238E27FC236}">
                <a16:creationId xmlns:a16="http://schemas.microsoft.com/office/drawing/2014/main" id="{A1A07EB1-9D48-524A-80A9-5EB42DF5070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0707" name="Rectangle 3">
            <a:extLst>
              <a:ext uri="{FF2B5EF4-FFF2-40B4-BE49-F238E27FC236}">
                <a16:creationId xmlns:a16="http://schemas.microsoft.com/office/drawing/2014/main" id="{FA1967CD-62F0-FD46-B1EE-E6386B4A1FE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057275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Rectangle 7">
            <a:extLst>
              <a:ext uri="{FF2B5EF4-FFF2-40B4-BE49-F238E27FC236}">
                <a16:creationId xmlns:a16="http://schemas.microsoft.com/office/drawing/2014/main" id="{AB1CE4E3-5A29-5D41-A9FD-B3FD7206F08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4D7C2CD-0376-FD4A-B435-B45124A167FF}" type="slidenum">
              <a:rPr kumimoji="0" lang="en-US" altLang="en-US" sz="1200" b="0" i="0" u="none" strike="noStrike" kern="1200" cap="none" spc="0" normalizeH="0" baseline="0" noProof="0" smtClean="0">
                <a:ln>
                  <a:noFill/>
                </a:ln>
                <a:solidFill>
                  <a:srgbClr val="000000"/>
                </a:solidFill>
                <a:effectLst/>
                <a:uLnTx/>
                <a:uFillTx/>
                <a:latin typeface="Calibri" panose="020F0502020204030204" pitchFamily="34"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0" lang="en-US" altLang="en-US" sz="12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Arial" panose="020B0604020202020204" pitchFamily="34" charset="0"/>
            </a:endParaRPr>
          </a:p>
        </p:txBody>
      </p:sp>
      <p:sp>
        <p:nvSpPr>
          <p:cNvPr id="202754" name="Rectangle 2">
            <a:extLst>
              <a:ext uri="{FF2B5EF4-FFF2-40B4-BE49-F238E27FC236}">
                <a16:creationId xmlns:a16="http://schemas.microsoft.com/office/drawing/2014/main" id="{3D9104B4-20DF-C846-8A54-5FE89CBC8D2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2755" name="Rectangle 3">
            <a:extLst>
              <a:ext uri="{FF2B5EF4-FFF2-40B4-BE49-F238E27FC236}">
                <a16:creationId xmlns:a16="http://schemas.microsoft.com/office/drawing/2014/main" id="{AD03881B-9629-B249-92DF-3ACB7453F19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5008092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1" name="Rectangle 7">
            <a:extLst>
              <a:ext uri="{FF2B5EF4-FFF2-40B4-BE49-F238E27FC236}">
                <a16:creationId xmlns:a16="http://schemas.microsoft.com/office/drawing/2014/main" id="{015A0640-1569-C147-B504-FBC47D0D74E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16E8606-02A3-9642-A2A1-888870275627}"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4802" name="Rectangle 2">
            <a:extLst>
              <a:ext uri="{FF2B5EF4-FFF2-40B4-BE49-F238E27FC236}">
                <a16:creationId xmlns:a16="http://schemas.microsoft.com/office/drawing/2014/main" id="{B9A94E9E-AA59-604F-B900-7B86076ED33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03" name="Rectangle 3">
            <a:extLst>
              <a:ext uri="{FF2B5EF4-FFF2-40B4-BE49-F238E27FC236}">
                <a16:creationId xmlns:a16="http://schemas.microsoft.com/office/drawing/2014/main" id="{80B0761F-55B2-3943-B9B0-66A79B695C6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buFontTx/>
              <a:buChar char="-"/>
            </a:pPr>
            <a:r>
              <a:rPr lang="en-US" altLang="en-US">
                <a:latin typeface="Arial" panose="020B0604020202020204" pitchFamily="34" charset="0"/>
                <a:ea typeface="ＭＳ Ｐゴシック" panose="020B0600070205080204" pitchFamily="34" charset="-128"/>
              </a:rPr>
              <a:t>Streaming through memory by performing operations on two 1D arrays.</a:t>
            </a:r>
          </a:p>
          <a:p>
            <a:pPr>
              <a:buFontTx/>
              <a:buChar char="-"/>
            </a:pPr>
            <a:r>
              <a:rPr lang="en-US" altLang="en-US">
                <a:latin typeface="Arial" panose="020B0604020202020204" pitchFamily="34" charset="0"/>
                <a:ea typeface="ＭＳ Ｐゴシック" panose="020B0600070205080204" pitchFamily="34" charset="-128"/>
              </a:rPr>
              <a:t>Sequential memory access</a:t>
            </a:r>
          </a:p>
          <a:p>
            <a:pPr>
              <a:buFontTx/>
              <a:buChar char="-"/>
            </a:pPr>
            <a:r>
              <a:rPr lang="en-US" altLang="en-US">
                <a:latin typeface="Arial" panose="020B0604020202020204" pitchFamily="34" charset="0"/>
                <a:ea typeface="ＭＳ Ｐゴシック" panose="020B0600070205080204" pitchFamily="34" charset="-128"/>
              </a:rPr>
              <a:t>Each access is a cache miss (elements of array larger than a cache line size) </a:t>
            </a:r>
            <a:r>
              <a:rPr lang="en-US" altLang="en-US">
                <a:latin typeface="Arial" panose="020B0604020202020204" pitchFamily="34" charset="0"/>
                <a:ea typeface="ＭＳ Ｐゴシック" panose="020B0600070205080204" pitchFamily="34" charset="-128"/>
                <a:sym typeface="Wingdings" pitchFamily="2" charset="2"/>
              </a:rPr>
              <a:t> hence, very memory intensive</a:t>
            </a:r>
            <a:endParaRPr lang="en-US" altLang="en-US">
              <a:latin typeface="Arial" panose="020B0604020202020204" pitchFamily="34" charset="0"/>
              <a:ea typeface="ＭＳ Ｐゴシック" panose="020B0600070205080204" pitchFamily="34" charset="-128"/>
            </a:endParaRPr>
          </a:p>
          <a:p>
            <a:endParaRPr lang="en-US" altLang="en-US">
              <a:latin typeface="Arial" panose="020B0604020202020204" pitchFamily="34" charset="0"/>
              <a:ea typeface="ＭＳ Ｐゴシック" panose="020B0600070205080204" pitchFamily="34" charset="-128"/>
            </a:endParaRPr>
          </a:p>
          <a:p>
            <a:r>
              <a:rPr lang="en-US" altLang="en-US">
                <a:latin typeface="Arial" panose="020B0604020202020204" pitchFamily="34" charset="0"/>
                <a:ea typeface="ＭＳ Ｐゴシック" panose="020B0600070205080204" pitchFamily="34" charset="-128"/>
              </a:rPr>
              <a:t>Link to the real code…</a:t>
            </a:r>
          </a:p>
        </p:txBody>
      </p:sp>
    </p:spTree>
    <p:extLst>
      <p:ext uri="{BB962C8B-B14F-4D97-AF65-F5344CB8AC3E}">
        <p14:creationId xmlns:p14="http://schemas.microsoft.com/office/powerpoint/2010/main" val="38683232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49" name="Rectangle 7">
            <a:extLst>
              <a:ext uri="{FF2B5EF4-FFF2-40B4-BE49-F238E27FC236}">
                <a16:creationId xmlns:a16="http://schemas.microsoft.com/office/drawing/2014/main" id="{421B24B0-8564-6040-A46D-E814F566C42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defTabSz="912813">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defTabSz="912813">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defTabSz="912813">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defTabSz="912813">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912813"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912813"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912813"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912813"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C13CBC53-70DF-4A48-A6C4-9CB273EEDDD7}"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pPr marL="0" marR="0" lvl="0" indent="0" algn="r" defTabSz="912813" rtl="0" eaLnBrk="1" fontAlgn="base" latinLnBrk="0" hangingPunct="1">
                <a:lnSpc>
                  <a:spcPct val="100000"/>
                </a:lnSpc>
                <a:spcBef>
                  <a:spcPct val="0"/>
                </a:spcBef>
                <a:spcAft>
                  <a:spcPct val="0"/>
                </a:spcAft>
                <a:buClrTx/>
                <a:buSzTx/>
                <a:buFontTx/>
                <a:buNone/>
                <a:tabLst/>
                <a:defRPr/>
              </a:pPr>
              <a:t>30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6850" name="Rectangle 2">
            <a:extLst>
              <a:ext uri="{FF2B5EF4-FFF2-40B4-BE49-F238E27FC236}">
                <a16:creationId xmlns:a16="http://schemas.microsoft.com/office/drawing/2014/main" id="{A04FCD9E-B179-F24E-AC3C-22C18AAD89C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2755" name="Rectangle 3">
            <a:extLst>
              <a:ext uri="{FF2B5EF4-FFF2-40B4-BE49-F238E27FC236}">
                <a16:creationId xmlns:a16="http://schemas.microsoft.com/office/drawing/2014/main" id="{D330D3D1-9319-994D-B6E3-6C6BD553446A}"/>
              </a:ext>
            </a:extLst>
          </p:cNvPr>
          <p:cNvSpPr>
            <a:spLocks noGrp="1" noChangeArrowheads="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a:buFontTx/>
              <a:buChar char="-"/>
              <a:defRPr/>
            </a:pPr>
            <a:r>
              <a:rPr lang="en-US" altLang="en-US">
                <a:latin typeface="Arial" panose="020B0604020202020204" pitchFamily="34" charset="0"/>
                <a:ea typeface="ＭＳ Ｐゴシック" panose="020B0600070205080204" pitchFamily="34" charset="-128"/>
              </a:rPr>
              <a:t>Pictorially demonstrate how stream denies memory service to rdarray</a:t>
            </a:r>
          </a:p>
          <a:p>
            <a:pPr>
              <a:buFontTx/>
              <a:buChar char="-"/>
              <a:defRPr/>
            </a:pPr>
            <a:r>
              <a:rPr lang="en-US" altLang="en-US">
                <a:latin typeface="Arial" panose="020B0604020202020204" pitchFamily="34" charset="0"/>
                <a:ea typeface="ＭＳ Ｐゴシック" panose="020B0600070205080204" pitchFamily="34" charset="-128"/>
              </a:rPr>
              <a:t>Stream continuously accesses columns in row 0 in a streaming manner (streams through a row after opening it)</a:t>
            </a:r>
          </a:p>
          <a:p>
            <a:pPr>
              <a:buFontTx/>
              <a:buChar char="-"/>
              <a:defRPr/>
            </a:pPr>
            <a:r>
              <a:rPr lang="en-US" altLang="en-US">
                <a:latin typeface="Arial" panose="020B0604020202020204" pitchFamily="34" charset="0"/>
                <a:ea typeface="ＭＳ Ｐゴシック" panose="020B0600070205080204" pitchFamily="34" charset="-128"/>
              </a:rPr>
              <a:t>In other words almost all its requests are row-hits</a:t>
            </a:r>
          </a:p>
          <a:p>
            <a:pPr>
              <a:buFontTx/>
              <a:buChar char="-"/>
              <a:defRPr/>
            </a:pPr>
            <a:r>
              <a:rPr lang="en-US" altLang="en-US">
                <a:latin typeface="Arial" panose="020B0604020202020204" pitchFamily="34" charset="0"/>
                <a:ea typeface="ＭＳ Ｐゴシック" panose="020B0600070205080204" pitchFamily="34" charset="-128"/>
              </a:rPr>
              <a:t>RDarray</a:t>
            </a:r>
            <a:r>
              <a:rPr lang="ja-JP" altLang="en-US">
                <a:latin typeface="Arial" panose="020B0604020202020204" pitchFamily="34" charset="0"/>
                <a:ea typeface="ＭＳ Ｐゴシック" panose="020B0600070205080204" pitchFamily="34" charset="-128"/>
              </a:rPr>
              <a:t>’</a:t>
            </a:r>
            <a:r>
              <a:rPr lang="en-US" altLang="ja-JP">
                <a:latin typeface="Arial" panose="020B0604020202020204" pitchFamily="34" charset="0"/>
                <a:ea typeface="ＭＳ Ｐゴシック" panose="020B0600070205080204" pitchFamily="34" charset="-128"/>
              </a:rPr>
              <a:t>s requests are row-conflicts (no locality)</a:t>
            </a:r>
          </a:p>
          <a:p>
            <a:pPr>
              <a:buFontTx/>
              <a:buChar char="-"/>
              <a:defRPr/>
            </a:pPr>
            <a:r>
              <a:rPr lang="en-US" altLang="en-US">
                <a:latin typeface="Arial" panose="020B0604020202020204" pitchFamily="34" charset="0"/>
                <a:ea typeface="ＭＳ Ｐゴシック" panose="020B0600070205080204" pitchFamily="34" charset="-128"/>
              </a:rPr>
              <a:t>The DRAM controller reorders streams requests to the open row over other requests (even older ones) to maximize DRAM throughput</a:t>
            </a:r>
          </a:p>
          <a:p>
            <a:pPr>
              <a:buFontTx/>
              <a:buChar char="-"/>
              <a:defRPr/>
            </a:pPr>
            <a:r>
              <a:rPr lang="en-US" altLang="en-US">
                <a:latin typeface="Arial" panose="020B0604020202020204" pitchFamily="34" charset="0"/>
                <a:ea typeface="ＭＳ Ｐゴシック" panose="020B0600070205080204" pitchFamily="34" charset="-128"/>
              </a:rPr>
              <a:t>Hence, rdarray</a:t>
            </a:r>
            <a:r>
              <a:rPr lang="ja-JP" altLang="en-US">
                <a:latin typeface="Arial" panose="020B0604020202020204" pitchFamily="34" charset="0"/>
                <a:ea typeface="ＭＳ Ｐゴシック" panose="020B0600070205080204" pitchFamily="34" charset="-128"/>
              </a:rPr>
              <a:t>’</a:t>
            </a:r>
            <a:r>
              <a:rPr lang="en-US" altLang="ja-JP">
                <a:latin typeface="Arial" panose="020B0604020202020204" pitchFamily="34" charset="0"/>
                <a:ea typeface="ＭＳ Ｐゴシック" panose="020B0600070205080204" pitchFamily="34" charset="-128"/>
              </a:rPr>
              <a:t>s requests do not get serviced as long as stream is issuing requests at a fast-enough rate</a:t>
            </a:r>
          </a:p>
          <a:p>
            <a:pPr>
              <a:buFontTx/>
              <a:buChar char="-"/>
              <a:defRPr/>
            </a:pPr>
            <a:r>
              <a:rPr lang="en-US" altLang="en-US">
                <a:latin typeface="Arial" panose="020B0604020202020204" pitchFamily="34" charset="0"/>
                <a:ea typeface="ＭＳ Ｐゴシック" panose="020B0600070205080204" pitchFamily="34" charset="-128"/>
              </a:rPr>
              <a:t>In this example, the red thread</a:t>
            </a:r>
            <a:r>
              <a:rPr lang="ja-JP" altLang="en-US">
                <a:latin typeface="Arial" panose="020B0604020202020204" pitchFamily="34" charset="0"/>
                <a:ea typeface="ＭＳ Ｐゴシック" panose="020B0600070205080204" pitchFamily="34" charset="-128"/>
              </a:rPr>
              <a:t>’</a:t>
            </a:r>
            <a:r>
              <a:rPr lang="en-US" altLang="ja-JP">
                <a:latin typeface="Arial" panose="020B0604020202020204" pitchFamily="34" charset="0"/>
                <a:ea typeface="ＭＳ Ｐゴシック" panose="020B0600070205080204" pitchFamily="34" charset="-128"/>
              </a:rPr>
              <a:t>s request to another row will not get serviced until stream stops issuing a request to row 0</a:t>
            </a:r>
          </a:p>
          <a:p>
            <a:pPr>
              <a:buFontTx/>
              <a:buChar char="-"/>
              <a:defRPr/>
            </a:pPr>
            <a:endParaRPr lang="en-US" altLang="en-US">
              <a:latin typeface="Arial" panose="020B0604020202020204" pitchFamily="34" charset="0"/>
              <a:ea typeface="ＭＳ Ｐゴシック" panose="020B0600070205080204" pitchFamily="34" charset="-128"/>
            </a:endParaRPr>
          </a:p>
          <a:p>
            <a:pPr>
              <a:buFontTx/>
              <a:buChar char="-"/>
              <a:defRPr/>
            </a:pPr>
            <a:r>
              <a:rPr lang="en-US" altLang="en-US">
                <a:latin typeface="Arial" panose="020B0604020202020204" pitchFamily="34" charset="0"/>
                <a:ea typeface="ＭＳ Ｐゴシック" panose="020B0600070205080204" pitchFamily="34" charset="-128"/>
              </a:rPr>
              <a:t>With those parameters, 128 requests of stream would be serviced before 1 from rdarray</a:t>
            </a:r>
          </a:p>
          <a:p>
            <a:pPr>
              <a:buFontTx/>
              <a:buChar char="-"/>
              <a:defRPr/>
            </a:pPr>
            <a:r>
              <a:rPr lang="en-US" altLang="en-US">
                <a:latin typeface="Arial" panose="020B0604020202020204" pitchFamily="34" charset="0"/>
                <a:ea typeface="ＭＳ Ｐゴシック" panose="020B0600070205080204" pitchFamily="34" charset="-128"/>
              </a:rPr>
              <a:t>As row-buffer size increases, which is the industry trend, this problem will become more severe</a:t>
            </a:r>
          </a:p>
          <a:p>
            <a:pPr>
              <a:buFontTx/>
              <a:buChar char="-"/>
              <a:defRPr/>
            </a:pPr>
            <a:endParaRPr lang="en-US" altLang="en-US">
              <a:latin typeface="Arial" panose="020B0604020202020204" pitchFamily="34" charset="0"/>
              <a:ea typeface="ＭＳ Ｐゴシック" panose="020B0600070205080204" pitchFamily="34" charset="-128"/>
            </a:endParaRPr>
          </a:p>
          <a:p>
            <a:pPr>
              <a:buFontTx/>
              <a:buChar char="-"/>
              <a:defRPr/>
            </a:pPr>
            <a:r>
              <a:rPr lang="en-US" altLang="en-US">
                <a:latin typeface="Arial" panose="020B0604020202020204" pitchFamily="34" charset="0"/>
                <a:ea typeface="ＭＳ Ｐゴシック" panose="020B0600070205080204" pitchFamily="34" charset="-128"/>
              </a:rPr>
              <a:t>This is not the worst case, but it is easy to construct and understand</a:t>
            </a:r>
          </a:p>
          <a:p>
            <a:pPr marL="728663" lvl="1" indent="-279400">
              <a:buFontTx/>
              <a:buChar char="-"/>
              <a:defRPr/>
            </a:pPr>
            <a:r>
              <a:rPr lang="en-US" altLang="en-US">
                <a:latin typeface="Arial" panose="020B0604020202020204" pitchFamily="34" charset="0"/>
                <a:ea typeface="ＭＳ Ｐゴシック" panose="020B0600070205080204" pitchFamily="34" charset="-128"/>
              </a:rPr>
              <a:t>Stream falls off the row buffer at some point</a:t>
            </a:r>
          </a:p>
          <a:p>
            <a:pPr>
              <a:buFontTx/>
              <a:buChar char="-"/>
              <a:defRPr/>
            </a:pPr>
            <a:r>
              <a:rPr lang="en-US" altLang="en-US">
                <a:latin typeface="Arial" panose="020B0604020202020204" pitchFamily="34" charset="0"/>
                <a:ea typeface="ＭＳ Ｐゴシック" panose="020B0600070205080204" pitchFamily="34" charset="-128"/>
              </a:rPr>
              <a:t>I leave it to the listeners to construct a case worse than this (it is possible)</a:t>
            </a:r>
          </a:p>
        </p:txBody>
      </p:sp>
    </p:spTree>
    <p:extLst>
      <p:ext uri="{BB962C8B-B14F-4D97-AF65-F5344CB8AC3E}">
        <p14:creationId xmlns:p14="http://schemas.microsoft.com/office/powerpoint/2010/main" val="32932495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hemeOverride" Target="../theme/themeOverride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7212B94F-2E93-324A-8BFC-A115C5BD8598}"/>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4360BA47-535F-F842-B6EF-564380949982}"/>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CB558792-AF13-7446-AECA-6D74BADD5DB9}"/>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A221BEC2-7270-254B-950B-9EE023A8DD51}"/>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200">
                <a:solidFill>
                  <a:srgbClr val="000000"/>
                </a:solidFill>
                <a:latin typeface="Garamond" pitchFamily="-106" charset="0"/>
                <a:ea typeface="Arial" pitchFamily="-106" charset="0"/>
                <a:cs typeface="Arial" pitchFamily="-106" charset="0"/>
              </a:defRPr>
            </a:lvl1pPr>
          </a:lstStyle>
          <a:p>
            <a:pPr>
              <a:defRPr/>
            </a:pPr>
            <a:r>
              <a:rPr lang="en-US"/>
              <a:t>Efficient Runahead Execution</a:t>
            </a:r>
          </a:p>
        </p:txBody>
      </p:sp>
      <p:sp>
        <p:nvSpPr>
          <p:cNvPr id="8" name="Rectangle 5">
            <a:extLst>
              <a:ext uri="{FF2B5EF4-FFF2-40B4-BE49-F238E27FC236}">
                <a16:creationId xmlns:a16="http://schemas.microsoft.com/office/drawing/2014/main" id="{5A3A1E7B-47FB-CD4C-830E-C332E9FB23CE}"/>
              </a:ext>
            </a:extLst>
          </p:cNvPr>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A1DEE502-7B44-9F4E-8025-34DFB1C2D461}"/>
              </a:ext>
            </a:extLst>
          </p:cNvPr>
          <p:cNvSpPr>
            <a:spLocks noGrp="1" noChangeArrowheads="1"/>
          </p:cNvSpPr>
          <p:nvPr>
            <p:ph type="sldNum" sz="quarter" idx="12"/>
          </p:nvPr>
        </p:nvSpPr>
        <p:spPr/>
        <p:txBody>
          <a:bodyPr/>
          <a:lstStyle>
            <a:lvl1pPr>
              <a:defRPr sz="1200" smtClean="0"/>
            </a:lvl1pPr>
          </a:lstStyle>
          <a:p>
            <a:pPr>
              <a:defRPr/>
            </a:pPr>
            <a:fld id="{DB3B5E02-FE92-7548-9A44-A116ABF08A4C}" type="slidenum">
              <a:rPr lang="en-US" altLang="en-US"/>
              <a:pPr>
                <a:defRPr/>
              </a:pPr>
              <a:t>‹#›</a:t>
            </a:fld>
            <a:endParaRPr lang="en-US" altLang="en-US"/>
          </a:p>
        </p:txBody>
      </p:sp>
    </p:spTree>
    <p:extLst>
      <p:ext uri="{BB962C8B-B14F-4D97-AF65-F5344CB8AC3E}">
        <p14:creationId xmlns:p14="http://schemas.microsoft.com/office/powerpoint/2010/main" val="3686986537"/>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7D2EFCAC-D297-994C-A771-494FED069921}"/>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3467A851-5525-BE48-A985-A5D7AC7A80D5}"/>
              </a:ext>
            </a:extLst>
          </p:cNvPr>
          <p:cNvSpPr>
            <a:spLocks noGrp="1" noChangeArrowheads="1"/>
          </p:cNvSpPr>
          <p:nvPr>
            <p:ph type="sldNum" sz="quarter" idx="11"/>
          </p:nvPr>
        </p:nvSpPr>
        <p:spPr>
          <a:ln/>
        </p:spPr>
        <p:txBody>
          <a:bodyPr/>
          <a:lstStyle>
            <a:lvl1pPr>
              <a:defRPr/>
            </a:lvl1pPr>
          </a:lstStyle>
          <a:p>
            <a:pPr>
              <a:defRPr/>
            </a:pPr>
            <a:fld id="{78329A85-B5C6-064E-8062-78BAE87D6182}" type="slidenum">
              <a:rPr lang="en-US" altLang="en-US"/>
              <a:pPr>
                <a:defRPr/>
              </a:pPr>
              <a:t>‹#›</a:t>
            </a:fld>
            <a:endParaRPr lang="en-US" altLang="en-US"/>
          </a:p>
        </p:txBody>
      </p:sp>
    </p:spTree>
    <p:extLst>
      <p:ext uri="{BB962C8B-B14F-4D97-AF65-F5344CB8AC3E}">
        <p14:creationId xmlns:p14="http://schemas.microsoft.com/office/powerpoint/2010/main" val="3658029958"/>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90D90475-32E2-A646-B995-7DBED9DBCB2E}"/>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3" name="Rectangle 1030">
            <a:extLst>
              <a:ext uri="{FF2B5EF4-FFF2-40B4-BE49-F238E27FC236}">
                <a16:creationId xmlns:a16="http://schemas.microsoft.com/office/drawing/2014/main" id="{8C7E298E-DB2C-674F-B64A-DEED2286ADAA}"/>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260EF8A8-2352-A047-8A07-B1206692372F}" type="slidenum">
              <a:rPr lang="en-US" altLang="en-US"/>
              <a:pPr>
                <a:defRPr/>
              </a:pPr>
              <a:t>‹#›</a:t>
            </a:fld>
            <a:endParaRPr lang="en-US" altLang="en-US"/>
          </a:p>
        </p:txBody>
      </p:sp>
    </p:spTree>
    <p:extLst>
      <p:ext uri="{BB962C8B-B14F-4D97-AF65-F5344CB8AC3E}">
        <p14:creationId xmlns:p14="http://schemas.microsoft.com/office/powerpoint/2010/main" val="537742688"/>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6FBF7BDE-BCFE-C341-94CA-7F5E59289A8E}"/>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3BEA912C-C8EB-6D4B-B9C9-DEF5FF253799}"/>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4D7AF467-E33B-7A42-8C91-F9E6EDF2EA45}" type="slidenum">
              <a:rPr lang="en-US" altLang="en-US"/>
              <a:pPr>
                <a:defRPr/>
              </a:pPr>
              <a:t>‹#›</a:t>
            </a:fld>
            <a:endParaRPr lang="en-US" altLang="en-US"/>
          </a:p>
        </p:txBody>
      </p:sp>
    </p:spTree>
    <p:extLst>
      <p:ext uri="{BB962C8B-B14F-4D97-AF65-F5344CB8AC3E}">
        <p14:creationId xmlns:p14="http://schemas.microsoft.com/office/powerpoint/2010/main" val="370193463"/>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2C5BF643-FFCE-264C-AC1E-CF84B496B7EA}"/>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3549B2BF-1917-DE41-A665-A522A93709FB}"/>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744DC4D9-5CDB-F84E-B430-4CFB5FAC3756}" type="slidenum">
              <a:rPr lang="en-US" altLang="en-US"/>
              <a:pPr>
                <a:defRPr/>
              </a:pPr>
              <a:t>‹#›</a:t>
            </a:fld>
            <a:endParaRPr lang="en-US" altLang="en-US"/>
          </a:p>
        </p:txBody>
      </p:sp>
    </p:spTree>
    <p:extLst>
      <p:ext uri="{BB962C8B-B14F-4D97-AF65-F5344CB8AC3E}">
        <p14:creationId xmlns:p14="http://schemas.microsoft.com/office/powerpoint/2010/main" val="3023309870"/>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B42DC5BA-8F5D-1C4C-9039-3C2C761F137F}"/>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55237C7F-EE66-174F-B3FC-5616516B12B8}"/>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ADE10405-2692-D54E-8C03-F4FAD6D03F9E}" type="slidenum">
              <a:rPr lang="en-US" altLang="en-US"/>
              <a:pPr>
                <a:defRPr/>
              </a:pPr>
              <a:t>‹#›</a:t>
            </a:fld>
            <a:endParaRPr lang="en-US" altLang="en-US"/>
          </a:p>
        </p:txBody>
      </p:sp>
    </p:spTree>
    <p:extLst>
      <p:ext uri="{BB962C8B-B14F-4D97-AF65-F5344CB8AC3E}">
        <p14:creationId xmlns:p14="http://schemas.microsoft.com/office/powerpoint/2010/main" val="3777414154"/>
      </p:ext>
    </p:extLst>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BB60D2F9-A5AD-2A42-8819-33D687993B62}"/>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4B23C399-268B-CF49-BFA5-4B3AD4B45573}"/>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2ADEDFE1-F79B-9940-B44D-287F4241EAB7}" type="slidenum">
              <a:rPr lang="en-US" altLang="en-US"/>
              <a:pPr>
                <a:defRPr/>
              </a:pPr>
              <a:t>‹#›</a:t>
            </a:fld>
            <a:endParaRPr lang="en-US" altLang="en-US"/>
          </a:p>
        </p:txBody>
      </p:sp>
    </p:spTree>
    <p:extLst>
      <p:ext uri="{BB962C8B-B14F-4D97-AF65-F5344CB8AC3E}">
        <p14:creationId xmlns:p14="http://schemas.microsoft.com/office/powerpoint/2010/main" val="3638562448"/>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3"/>
          <p:cNvSpPr>
            <a:spLocks noChangeArrowheads="1"/>
          </p:cNvSpPr>
          <p:nvPr/>
        </p:nvSpPr>
        <p:spPr bwMode="auto">
          <a:xfrm>
            <a:off x="457200" y="1123950"/>
            <a:ext cx="82296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p>
        </p:txBody>
      </p:sp>
      <p:sp>
        <p:nvSpPr>
          <p:cNvPr id="5" name="Line 8"/>
          <p:cNvSpPr>
            <a:spLocks noChangeShapeType="1"/>
          </p:cNvSpPr>
          <p:nvPr/>
        </p:nvSpPr>
        <p:spPr bwMode="auto">
          <a:xfrm>
            <a:off x="457200" y="3371850"/>
            <a:ext cx="8229600" cy="0"/>
          </a:xfrm>
          <a:prstGeom prst="line">
            <a:avLst/>
          </a:prstGeom>
          <a:noFill/>
          <a:ln w="19050">
            <a:solidFill>
              <a:schemeClr val="accent1"/>
            </a:solidFill>
            <a:round/>
            <a:headEnd/>
            <a:tailEnd/>
          </a:ln>
          <a:effectLst/>
        </p:spPr>
        <p:txBody>
          <a:bodyPr/>
          <a:lstStyle/>
          <a:p>
            <a:pPr>
              <a:defRPr/>
            </a:pPr>
            <a:endParaRPr lang="en-US"/>
          </a:p>
        </p:txBody>
      </p:sp>
      <p:sp>
        <p:nvSpPr>
          <p:cNvPr id="6" name="Line 10"/>
          <p:cNvSpPr>
            <a:spLocks noChangeShapeType="1"/>
          </p:cNvSpPr>
          <p:nvPr userDrawn="1"/>
        </p:nvSpPr>
        <p:spPr bwMode="auto">
          <a:xfrm>
            <a:off x="8686800" y="2457450"/>
            <a:ext cx="0" cy="914400"/>
          </a:xfrm>
          <a:prstGeom prst="line">
            <a:avLst/>
          </a:prstGeom>
          <a:noFill/>
          <a:ln w="25400">
            <a:solidFill>
              <a:schemeClr val="accent1"/>
            </a:solidFill>
            <a:round/>
            <a:headEnd/>
            <a:tailEnd/>
          </a:ln>
          <a:effectLst/>
        </p:spPr>
        <p:txBody>
          <a:bodyPr/>
          <a:lstStyle/>
          <a:p>
            <a:pPr>
              <a:defRPr/>
            </a:pPr>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endParaRPr lang="en-US" altLang="en-US"/>
          </a:p>
        </p:txBody>
      </p:sp>
      <p:sp>
        <p:nvSpPr>
          <p:cNvPr id="8" name="Rectangle 5"/>
          <p:cNvSpPr>
            <a:spLocks noGrp="1" noChangeArrowheads="1"/>
          </p:cNvSpPr>
          <p:nvPr>
            <p:ph type="ftr" sz="quarter" idx="11"/>
          </p:nvPr>
        </p:nvSpPr>
        <p:spPr>
          <a:xfrm>
            <a:off x="3124200" y="6243638"/>
            <a:ext cx="2895600" cy="457200"/>
          </a:xfrm>
        </p:spPr>
        <p:txBody>
          <a:bodyPr/>
          <a:lstStyle>
            <a:lvl1pPr>
              <a:defRPr/>
            </a:lvl1pPr>
          </a:lstStyle>
          <a:p>
            <a:endParaRPr lang="en-US" altLang="en-US"/>
          </a:p>
        </p:txBody>
      </p:sp>
      <p:sp>
        <p:nvSpPr>
          <p:cNvPr id="9" name="Rectangle 6"/>
          <p:cNvSpPr>
            <a:spLocks noGrp="1" noChangeArrowheads="1"/>
          </p:cNvSpPr>
          <p:nvPr>
            <p:ph type="sldNum" sz="quarter" idx="12"/>
          </p:nvPr>
        </p:nvSpPr>
        <p:spPr/>
        <p:txBody>
          <a:bodyPr/>
          <a:lstStyle>
            <a:lvl1pPr>
              <a:defRPr sz="1200"/>
            </a:lvl1pPr>
          </a:lstStyle>
          <a:p>
            <a:fld id="{7341D3D9-3FE8-4025-BF66-8DAB1ABB951F}" type="slidenum">
              <a:rPr lang="en-US" altLang="en-US"/>
              <a:pPr/>
              <a:t>‹#›</a:t>
            </a:fld>
            <a:endParaRPr lang="en-US" altLang="en-US"/>
          </a:p>
        </p:txBody>
      </p:sp>
    </p:spTree>
    <p:extLst>
      <p:ext uri="{BB962C8B-B14F-4D97-AF65-F5344CB8AC3E}">
        <p14:creationId xmlns:p14="http://schemas.microsoft.com/office/powerpoint/2010/main" val="1106171313"/>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323594FA-E141-4234-AE05-360401972BE7}" type="slidenum">
              <a:rPr lang="en-US" altLang="en-US"/>
              <a:pPr/>
              <a:t>‹#›</a:t>
            </a:fld>
            <a:endParaRPr lang="en-US" altLang="en-US"/>
          </a:p>
        </p:txBody>
      </p:sp>
    </p:spTree>
    <p:extLst>
      <p:ext uri="{BB962C8B-B14F-4D97-AF65-F5344CB8AC3E}">
        <p14:creationId xmlns:p14="http://schemas.microsoft.com/office/powerpoint/2010/main" val="2378908817"/>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C7AC7BA1-BEA2-40AF-9056-44DC8C985687}" type="slidenum">
              <a:rPr lang="en-US" altLang="en-US"/>
              <a:pPr/>
              <a:t>‹#›</a:t>
            </a:fld>
            <a:endParaRPr lang="en-US" altLang="en-US"/>
          </a:p>
        </p:txBody>
      </p:sp>
    </p:spTree>
    <p:extLst>
      <p:ext uri="{BB962C8B-B14F-4D97-AF65-F5344CB8AC3E}">
        <p14:creationId xmlns:p14="http://schemas.microsoft.com/office/powerpoint/2010/main" val="885397813"/>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4D2BBBE-2A44-4D16-8758-0239282DCC58}" type="slidenum">
              <a:rPr lang="en-US" altLang="en-US"/>
              <a:pPr/>
              <a:t>‹#›</a:t>
            </a:fld>
            <a:endParaRPr lang="en-US" altLang="en-US"/>
          </a:p>
        </p:txBody>
      </p:sp>
    </p:spTree>
    <p:extLst>
      <p:ext uri="{BB962C8B-B14F-4D97-AF65-F5344CB8AC3E}">
        <p14:creationId xmlns:p14="http://schemas.microsoft.com/office/powerpoint/2010/main" val="88573364"/>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endParaRPr lang="en-US" altLang="en-US"/>
          </a:p>
        </p:txBody>
      </p:sp>
      <p:sp>
        <p:nvSpPr>
          <p:cNvPr id="8" name="Rectangle 1030"/>
          <p:cNvSpPr>
            <a:spLocks noGrp="1" noChangeArrowheads="1"/>
          </p:cNvSpPr>
          <p:nvPr>
            <p:ph type="sldNum" sz="quarter" idx="11"/>
          </p:nvPr>
        </p:nvSpPr>
        <p:spPr>
          <a:ln/>
        </p:spPr>
        <p:txBody>
          <a:bodyPr/>
          <a:lstStyle>
            <a:lvl1pPr>
              <a:defRPr/>
            </a:lvl1pPr>
          </a:lstStyle>
          <a:p>
            <a:fld id="{D5FD5635-BCCD-45D2-B61E-320731E13B17}" type="slidenum">
              <a:rPr lang="en-US" altLang="en-US"/>
              <a:pPr/>
              <a:t>‹#›</a:t>
            </a:fld>
            <a:endParaRPr lang="en-US" altLang="en-US"/>
          </a:p>
        </p:txBody>
      </p:sp>
    </p:spTree>
    <p:extLst>
      <p:ext uri="{BB962C8B-B14F-4D97-AF65-F5344CB8AC3E}">
        <p14:creationId xmlns:p14="http://schemas.microsoft.com/office/powerpoint/2010/main" val="15126306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C2FDD6F0-90B9-304A-8BBB-D9226CFD9084}"/>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B628B41C-128C-AC4E-B4BF-FE86D815DFBC}"/>
              </a:ext>
            </a:extLst>
          </p:cNvPr>
          <p:cNvSpPr>
            <a:spLocks noGrp="1" noChangeArrowheads="1"/>
          </p:cNvSpPr>
          <p:nvPr>
            <p:ph type="sldNum" sz="quarter" idx="11"/>
          </p:nvPr>
        </p:nvSpPr>
        <p:spPr>
          <a:ln/>
        </p:spPr>
        <p:txBody>
          <a:bodyPr/>
          <a:lstStyle>
            <a:lvl1pPr>
              <a:defRPr/>
            </a:lvl1pPr>
          </a:lstStyle>
          <a:p>
            <a:pPr>
              <a:defRPr/>
            </a:pPr>
            <a:fld id="{ED509C71-BC88-E749-A969-85FD812A37A9}" type="slidenum">
              <a:rPr lang="en-US" altLang="en-US"/>
              <a:pPr>
                <a:defRPr/>
              </a:pPr>
              <a:t>‹#›</a:t>
            </a:fld>
            <a:endParaRPr lang="en-US" altLang="en-US"/>
          </a:p>
        </p:txBody>
      </p:sp>
    </p:spTree>
    <p:extLst>
      <p:ext uri="{BB962C8B-B14F-4D97-AF65-F5344CB8AC3E}">
        <p14:creationId xmlns:p14="http://schemas.microsoft.com/office/powerpoint/2010/main" val="2068328485"/>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endParaRPr lang="en-US" altLang="en-US"/>
          </a:p>
        </p:txBody>
      </p:sp>
      <p:sp>
        <p:nvSpPr>
          <p:cNvPr id="4" name="Rectangle 1030"/>
          <p:cNvSpPr>
            <a:spLocks noGrp="1" noChangeArrowheads="1"/>
          </p:cNvSpPr>
          <p:nvPr>
            <p:ph type="sldNum" sz="quarter" idx="11"/>
          </p:nvPr>
        </p:nvSpPr>
        <p:spPr>
          <a:ln/>
        </p:spPr>
        <p:txBody>
          <a:bodyPr/>
          <a:lstStyle>
            <a:lvl1pPr>
              <a:defRPr/>
            </a:lvl1pPr>
          </a:lstStyle>
          <a:p>
            <a:fld id="{018A7077-2B78-4FB5-8F56-24239751AEF0}" type="slidenum">
              <a:rPr lang="en-US" altLang="en-US"/>
              <a:pPr/>
              <a:t>‹#›</a:t>
            </a:fld>
            <a:endParaRPr lang="en-US" altLang="en-US"/>
          </a:p>
        </p:txBody>
      </p:sp>
    </p:spTree>
    <p:extLst>
      <p:ext uri="{BB962C8B-B14F-4D97-AF65-F5344CB8AC3E}">
        <p14:creationId xmlns:p14="http://schemas.microsoft.com/office/powerpoint/2010/main" val="3477122977"/>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endParaRPr lang="en-US" altLang="en-US"/>
          </a:p>
        </p:txBody>
      </p:sp>
      <p:sp>
        <p:nvSpPr>
          <p:cNvPr id="3" name="Rectangle 1030"/>
          <p:cNvSpPr>
            <a:spLocks noGrp="1" noChangeArrowheads="1"/>
          </p:cNvSpPr>
          <p:nvPr>
            <p:ph type="sldNum" sz="quarter" idx="11"/>
          </p:nvPr>
        </p:nvSpPr>
        <p:spPr>
          <a:ln/>
        </p:spPr>
        <p:txBody>
          <a:bodyPr/>
          <a:lstStyle>
            <a:lvl1pPr>
              <a:defRPr/>
            </a:lvl1pPr>
          </a:lstStyle>
          <a:p>
            <a:fld id="{6E86574E-FA2E-425B-A84C-39F9592E9ECB}" type="slidenum">
              <a:rPr lang="en-US" altLang="en-US"/>
              <a:pPr/>
              <a:t>‹#›</a:t>
            </a:fld>
            <a:endParaRPr lang="en-US" altLang="en-US"/>
          </a:p>
        </p:txBody>
      </p:sp>
    </p:spTree>
    <p:extLst>
      <p:ext uri="{BB962C8B-B14F-4D97-AF65-F5344CB8AC3E}">
        <p14:creationId xmlns:p14="http://schemas.microsoft.com/office/powerpoint/2010/main" val="208428907"/>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148CFD0-6DDB-45F0-A989-9F5CE648BC1E}" type="slidenum">
              <a:rPr lang="en-US" altLang="en-US"/>
              <a:pPr/>
              <a:t>‹#›</a:t>
            </a:fld>
            <a:endParaRPr lang="en-US" altLang="en-US"/>
          </a:p>
        </p:txBody>
      </p:sp>
    </p:spTree>
    <p:extLst>
      <p:ext uri="{BB962C8B-B14F-4D97-AF65-F5344CB8AC3E}">
        <p14:creationId xmlns:p14="http://schemas.microsoft.com/office/powerpoint/2010/main" val="2217917877"/>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E97B092-8552-4BA4-B0E1-CE51B98A2A2D}" type="slidenum">
              <a:rPr lang="en-US" altLang="en-US"/>
              <a:pPr/>
              <a:t>‹#›</a:t>
            </a:fld>
            <a:endParaRPr lang="en-US" altLang="en-US"/>
          </a:p>
        </p:txBody>
      </p:sp>
    </p:spTree>
    <p:extLst>
      <p:ext uri="{BB962C8B-B14F-4D97-AF65-F5344CB8AC3E}">
        <p14:creationId xmlns:p14="http://schemas.microsoft.com/office/powerpoint/2010/main" val="759514214"/>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F44DDA66-0DFC-412A-A4B0-EFE91F0913E7}" type="slidenum">
              <a:rPr lang="en-US" altLang="en-US"/>
              <a:pPr/>
              <a:t>‹#›</a:t>
            </a:fld>
            <a:endParaRPr lang="en-US" altLang="en-US"/>
          </a:p>
        </p:txBody>
      </p:sp>
    </p:spTree>
    <p:extLst>
      <p:ext uri="{BB962C8B-B14F-4D97-AF65-F5344CB8AC3E}">
        <p14:creationId xmlns:p14="http://schemas.microsoft.com/office/powerpoint/2010/main" val="3788113308"/>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4D1F9A79-97CD-456A-8962-B51E5744B9CD}" type="slidenum">
              <a:rPr lang="en-US" altLang="en-US"/>
              <a:pPr/>
              <a:t>‹#›</a:t>
            </a:fld>
            <a:endParaRPr lang="en-US" altLang="en-US"/>
          </a:p>
        </p:txBody>
      </p:sp>
    </p:spTree>
    <p:extLst>
      <p:ext uri="{BB962C8B-B14F-4D97-AF65-F5344CB8AC3E}">
        <p14:creationId xmlns:p14="http://schemas.microsoft.com/office/powerpoint/2010/main" val="2796258501"/>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3"/>
          <p:cNvSpPr>
            <a:spLocks noChangeArrowheads="1"/>
          </p:cNvSpPr>
          <p:nvPr/>
        </p:nvSpPr>
        <p:spPr bwMode="auto">
          <a:xfrm>
            <a:off x="457200" y="1123950"/>
            <a:ext cx="82296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solidFill>
                <a:srgbClr val="000000"/>
              </a:solidFill>
              <a:latin typeface="Tahoma"/>
            </a:endParaRPr>
          </a:p>
        </p:txBody>
      </p:sp>
      <p:sp>
        <p:nvSpPr>
          <p:cNvPr id="5" name="Line 8"/>
          <p:cNvSpPr>
            <a:spLocks noChangeShapeType="1"/>
          </p:cNvSpPr>
          <p:nvPr/>
        </p:nvSpPr>
        <p:spPr bwMode="auto">
          <a:xfrm>
            <a:off x="457200" y="3371850"/>
            <a:ext cx="8229600" cy="0"/>
          </a:xfrm>
          <a:prstGeom prst="line">
            <a:avLst/>
          </a:prstGeom>
          <a:noFill/>
          <a:ln w="19050">
            <a:solidFill>
              <a:schemeClr val="accent1"/>
            </a:solidFill>
            <a:round/>
            <a:headEnd/>
            <a:tailEnd/>
          </a:ln>
          <a:effectLst/>
        </p:spPr>
        <p:txBody>
          <a:bodyPr/>
          <a:lstStyle/>
          <a:p>
            <a:pPr>
              <a:defRPr/>
            </a:pPr>
            <a:endParaRPr lang="en-US">
              <a:solidFill>
                <a:srgbClr val="000000"/>
              </a:solidFill>
              <a:latin typeface="Tahoma"/>
            </a:endParaRPr>
          </a:p>
        </p:txBody>
      </p:sp>
      <p:sp>
        <p:nvSpPr>
          <p:cNvPr id="6" name="Line 10"/>
          <p:cNvSpPr>
            <a:spLocks noChangeShapeType="1"/>
          </p:cNvSpPr>
          <p:nvPr userDrawn="1"/>
        </p:nvSpPr>
        <p:spPr bwMode="auto">
          <a:xfrm>
            <a:off x="8686800" y="2457450"/>
            <a:ext cx="0" cy="914400"/>
          </a:xfrm>
          <a:prstGeom prst="line">
            <a:avLst/>
          </a:prstGeom>
          <a:noFill/>
          <a:ln w="25400">
            <a:solidFill>
              <a:schemeClr val="accent1"/>
            </a:solidFill>
            <a:round/>
            <a:headEnd/>
            <a:tailEnd/>
          </a:ln>
          <a:effectLst/>
        </p:spPr>
        <p:txBody>
          <a:bodyPr/>
          <a:lstStyle/>
          <a:p>
            <a:pPr>
              <a:defRPr/>
            </a:pPr>
            <a:endParaRPr lang="en-US">
              <a:solidFill>
                <a:srgbClr val="000000"/>
              </a:solidFill>
              <a:latin typeface="Tahoma"/>
            </a:endParaRPr>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endParaRPr lang="en-US" altLang="en-US">
              <a:solidFill>
                <a:srgbClr val="000000"/>
              </a:solidFill>
            </a:endParaRPr>
          </a:p>
        </p:txBody>
      </p:sp>
      <p:sp>
        <p:nvSpPr>
          <p:cNvPr id="8" name="Rectangle 5"/>
          <p:cNvSpPr>
            <a:spLocks noGrp="1" noChangeArrowheads="1"/>
          </p:cNvSpPr>
          <p:nvPr>
            <p:ph type="ftr" sz="quarter" idx="11"/>
          </p:nvPr>
        </p:nvSpPr>
        <p:spPr>
          <a:xfrm>
            <a:off x="3124200" y="6243638"/>
            <a:ext cx="2895600" cy="457200"/>
          </a:xfrm>
        </p:spPr>
        <p:txBody>
          <a:bodyPr/>
          <a:lstStyle>
            <a:lvl1pPr>
              <a:defRPr/>
            </a:lvl1pPr>
          </a:lstStyle>
          <a:p>
            <a:endParaRPr lang="en-US" altLang="en-US">
              <a:solidFill>
                <a:srgbClr val="000000"/>
              </a:solidFill>
            </a:endParaRPr>
          </a:p>
        </p:txBody>
      </p:sp>
      <p:sp>
        <p:nvSpPr>
          <p:cNvPr id="9" name="Rectangle 6"/>
          <p:cNvSpPr>
            <a:spLocks noGrp="1" noChangeArrowheads="1"/>
          </p:cNvSpPr>
          <p:nvPr>
            <p:ph type="sldNum" sz="quarter" idx="12"/>
          </p:nvPr>
        </p:nvSpPr>
        <p:spPr/>
        <p:txBody>
          <a:bodyPr/>
          <a:lstStyle>
            <a:lvl1pPr>
              <a:defRPr sz="1200"/>
            </a:lvl1pPr>
          </a:lstStyle>
          <a:p>
            <a:fld id="{7341D3D9-3FE8-4025-BF66-8DAB1ABB951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612191186"/>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323594FA-E141-4234-AE05-360401972BE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110081681"/>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C7AC7BA1-BEA2-40AF-9056-44DC8C98568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769060236"/>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4D2BBBE-2A44-4D16-8758-0239282DCC58}"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215642649"/>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ClipArt Placeholder 2"/>
          <p:cNvSpPr>
            <a:spLocks noGrp="1"/>
          </p:cNvSpPr>
          <p:nvPr>
            <p:ph type="clipArt" sz="half" idx="1"/>
          </p:nvPr>
        </p:nvSpPr>
        <p:spPr>
          <a:xfrm>
            <a:off x="228600" y="1371600"/>
            <a:ext cx="4229100" cy="4876800"/>
          </a:xfrm>
        </p:spPr>
        <p:txBody>
          <a:bodyPr/>
          <a:lstStyle/>
          <a:p>
            <a:pPr lvl="0"/>
            <a:endParaRPr lang="en-US" noProof="0"/>
          </a:p>
        </p:txBody>
      </p:sp>
      <p:sp>
        <p:nvSpPr>
          <p:cNvPr id="4" name="Text Placeholder 3"/>
          <p:cNvSpPr>
            <a:spLocks noGrp="1"/>
          </p:cNvSpPr>
          <p:nvPr>
            <p:ph type="body" sz="half" idx="2"/>
          </p:nvPr>
        </p:nvSpPr>
        <p:spPr>
          <a:xfrm>
            <a:off x="4610100" y="1371600"/>
            <a:ext cx="42291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F683F1D3-54E0-8B46-A062-752C7A0B37ED}"/>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B96AA648-528E-D644-88E7-D0F4AEA1E9F2}"/>
              </a:ext>
            </a:extLst>
          </p:cNvPr>
          <p:cNvSpPr>
            <a:spLocks noGrp="1" noChangeArrowheads="1"/>
          </p:cNvSpPr>
          <p:nvPr>
            <p:ph type="sldNum" sz="quarter" idx="11"/>
          </p:nvPr>
        </p:nvSpPr>
        <p:spPr>
          <a:ln/>
        </p:spPr>
        <p:txBody>
          <a:bodyPr/>
          <a:lstStyle>
            <a:lvl1pPr>
              <a:defRPr/>
            </a:lvl1pPr>
          </a:lstStyle>
          <a:p>
            <a:pPr>
              <a:defRPr/>
            </a:pPr>
            <a:fld id="{A4F5A1C4-9E0A-494A-B374-E2533E27B9B4}" type="slidenum">
              <a:rPr lang="en-US" altLang="en-US"/>
              <a:pPr>
                <a:defRPr/>
              </a:pPr>
              <a:t>‹#›</a:t>
            </a:fld>
            <a:endParaRPr lang="en-US" altLang="en-US"/>
          </a:p>
        </p:txBody>
      </p:sp>
    </p:spTree>
    <p:extLst>
      <p:ext uri="{BB962C8B-B14F-4D97-AF65-F5344CB8AC3E}">
        <p14:creationId xmlns:p14="http://schemas.microsoft.com/office/powerpoint/2010/main" val="1743893221"/>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8" name="Rectangle 1030"/>
          <p:cNvSpPr>
            <a:spLocks noGrp="1" noChangeArrowheads="1"/>
          </p:cNvSpPr>
          <p:nvPr>
            <p:ph type="sldNum" sz="quarter" idx="11"/>
          </p:nvPr>
        </p:nvSpPr>
        <p:spPr>
          <a:ln/>
        </p:spPr>
        <p:txBody>
          <a:bodyPr/>
          <a:lstStyle>
            <a:lvl1pPr>
              <a:defRPr/>
            </a:lvl1pPr>
          </a:lstStyle>
          <a:p>
            <a:fld id="{D5FD5635-BCCD-45D2-B61E-320731E13B1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676371176"/>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4" name="Rectangle 1030"/>
          <p:cNvSpPr>
            <a:spLocks noGrp="1" noChangeArrowheads="1"/>
          </p:cNvSpPr>
          <p:nvPr>
            <p:ph type="sldNum" sz="quarter" idx="11"/>
          </p:nvPr>
        </p:nvSpPr>
        <p:spPr>
          <a:ln/>
        </p:spPr>
        <p:txBody>
          <a:bodyPr/>
          <a:lstStyle>
            <a:lvl1pPr>
              <a:defRPr/>
            </a:lvl1pPr>
          </a:lstStyle>
          <a:p>
            <a:fld id="{018A7077-2B78-4FB5-8F56-24239751AEF0}"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361212421"/>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3" name="Rectangle 1030"/>
          <p:cNvSpPr>
            <a:spLocks noGrp="1" noChangeArrowheads="1"/>
          </p:cNvSpPr>
          <p:nvPr>
            <p:ph type="sldNum" sz="quarter" idx="11"/>
          </p:nvPr>
        </p:nvSpPr>
        <p:spPr>
          <a:ln/>
        </p:spPr>
        <p:txBody>
          <a:bodyPr/>
          <a:lstStyle>
            <a:lvl1pPr>
              <a:defRPr/>
            </a:lvl1pPr>
          </a:lstStyle>
          <a:p>
            <a:fld id="{6E86574E-FA2E-425B-A84C-39F9592E9ECB}"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798391237"/>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148CFD0-6DDB-45F0-A989-9F5CE648BC1E}"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505240810"/>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E97B092-8552-4BA4-B0E1-CE51B98A2A2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699273813"/>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F44DDA66-0DFC-412A-A4B0-EFE91F0913E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843938557"/>
      </p:ext>
    </p:extLst>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4D1F9A79-97CD-456A-8962-B51E5744B9C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158224168"/>
      </p:ext>
    </p:extLst>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descr="safari.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0975" y="6411913"/>
            <a:ext cx="1025525" cy="2968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1029"/>
          <p:cNvSpPr>
            <a:spLocks noGrp="1" noChangeArrowheads="1"/>
          </p:cNvSpPr>
          <p:nvPr>
            <p:ph type="ftr" sz="quarter" idx="10"/>
          </p:nvPr>
        </p:nvSpPr>
        <p:spPr/>
        <p:txBody>
          <a:bodyPr/>
          <a:lstStyle>
            <a:lvl1pPr>
              <a:defRPr/>
            </a:lvl1pPr>
          </a:lstStyle>
          <a:p>
            <a:pPr>
              <a:defRPr/>
            </a:pPr>
            <a:endParaRPr lang="en-US">
              <a:solidFill>
                <a:srgbClr val="000000"/>
              </a:solidFill>
            </a:endParaRPr>
          </a:p>
        </p:txBody>
      </p:sp>
      <p:sp>
        <p:nvSpPr>
          <p:cNvPr id="6" name="Rectangle 1030"/>
          <p:cNvSpPr>
            <a:spLocks noGrp="1" noChangeArrowheads="1"/>
          </p:cNvSpPr>
          <p:nvPr>
            <p:ph type="sldNum" sz="quarter" idx="11"/>
          </p:nvPr>
        </p:nvSpPr>
        <p:spPr/>
        <p:txBody>
          <a:bodyPr/>
          <a:lstStyle>
            <a:lvl1pPr>
              <a:defRPr/>
            </a:lvl1pPr>
          </a:lstStyle>
          <a:p>
            <a:pPr>
              <a:defRPr/>
            </a:pPr>
            <a:fld id="{ACFCE054-F1E5-374D-A24E-887477C0532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9720919"/>
      </p:ext>
    </p:extLst>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pPr>
              <a:defRPr/>
            </a:pPr>
            <a:fld id="{7292004D-7284-C244-B275-AB956C66515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736725188"/>
      </p:ext>
    </p:extLst>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pPr>
              <a:defRPr/>
            </a:pPr>
            <a:fld id="{B79817D1-13B0-D341-B1C4-34616D3933B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12884653"/>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descr="safari.png">
            <a:extLst>
              <a:ext uri="{FF2B5EF4-FFF2-40B4-BE49-F238E27FC236}">
                <a16:creationId xmlns:a16="http://schemas.microsoft.com/office/drawing/2014/main" id="{5E4EA6E7-5E9A-8E40-B3BB-BEF1B682E5D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0975" y="6411913"/>
            <a:ext cx="1025525"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1029">
            <a:extLst>
              <a:ext uri="{FF2B5EF4-FFF2-40B4-BE49-F238E27FC236}">
                <a16:creationId xmlns:a16="http://schemas.microsoft.com/office/drawing/2014/main" id="{2B39E420-A7B7-0A4C-9093-FD5C45725438}"/>
              </a:ext>
            </a:extLst>
          </p:cNvPr>
          <p:cNvSpPr>
            <a:spLocks noGrp="1" noChangeArrowheads="1"/>
          </p:cNvSpPr>
          <p:nvPr>
            <p:ph type="ftr" sz="quarter" idx="10"/>
          </p:nvPr>
        </p:nvSpPr>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0A052A82-128C-6D42-B2E5-A3064A4D282C}"/>
              </a:ext>
            </a:extLst>
          </p:cNvPr>
          <p:cNvSpPr>
            <a:spLocks noGrp="1" noChangeArrowheads="1"/>
          </p:cNvSpPr>
          <p:nvPr>
            <p:ph type="sldNum" sz="quarter" idx="11"/>
          </p:nvPr>
        </p:nvSpPr>
        <p:spPr/>
        <p:txBody>
          <a:bodyPr/>
          <a:lstStyle>
            <a:lvl1pPr>
              <a:defRPr smtClean="0"/>
            </a:lvl1pPr>
          </a:lstStyle>
          <a:p>
            <a:pPr>
              <a:defRPr/>
            </a:pPr>
            <a:fld id="{50F8D99D-7F32-4F4F-A70A-E2872B8F880D}" type="slidenum">
              <a:rPr lang="en-US" altLang="en-US"/>
              <a:pPr>
                <a:defRPr/>
              </a:pPr>
              <a:t>‹#›</a:t>
            </a:fld>
            <a:endParaRPr lang="en-US" altLang="en-US"/>
          </a:p>
        </p:txBody>
      </p:sp>
    </p:spTree>
    <p:extLst>
      <p:ext uri="{BB962C8B-B14F-4D97-AF65-F5344CB8AC3E}">
        <p14:creationId xmlns:p14="http://schemas.microsoft.com/office/powerpoint/2010/main" val="2480719769"/>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pPr>
              <a:defRPr/>
            </a:pPr>
            <a:fld id="{62067096-FD7F-A949-B565-8298951E6B8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36103121"/>
      </p:ext>
    </p:extLst>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8" name="Rectangle 1030"/>
          <p:cNvSpPr>
            <a:spLocks noGrp="1" noChangeArrowheads="1"/>
          </p:cNvSpPr>
          <p:nvPr>
            <p:ph type="sldNum" sz="quarter" idx="11"/>
          </p:nvPr>
        </p:nvSpPr>
        <p:spPr>
          <a:ln/>
        </p:spPr>
        <p:txBody>
          <a:bodyPr/>
          <a:lstStyle>
            <a:lvl1pPr>
              <a:defRPr/>
            </a:lvl1pPr>
          </a:lstStyle>
          <a:p>
            <a:pPr>
              <a:defRPr/>
            </a:pPr>
            <a:fld id="{701077C3-3C60-8640-A1DD-3718D4D0D74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93489274"/>
      </p:ext>
    </p:extLst>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4" name="Rectangle 1030"/>
          <p:cNvSpPr>
            <a:spLocks noGrp="1" noChangeArrowheads="1"/>
          </p:cNvSpPr>
          <p:nvPr>
            <p:ph type="sldNum" sz="quarter" idx="11"/>
          </p:nvPr>
        </p:nvSpPr>
        <p:spPr>
          <a:ln/>
        </p:spPr>
        <p:txBody>
          <a:bodyPr/>
          <a:lstStyle>
            <a:lvl1pPr>
              <a:defRPr/>
            </a:lvl1pPr>
          </a:lstStyle>
          <a:p>
            <a:pPr>
              <a:defRPr/>
            </a:pPr>
            <a:fld id="{D4D41FDD-73B6-EC4A-BB35-BA0C8CCC36C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9945143"/>
      </p:ext>
    </p:extLst>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3" name="Rectangle 1030"/>
          <p:cNvSpPr>
            <a:spLocks noGrp="1" noChangeArrowheads="1"/>
          </p:cNvSpPr>
          <p:nvPr>
            <p:ph type="sldNum" sz="quarter" idx="11"/>
          </p:nvPr>
        </p:nvSpPr>
        <p:spPr>
          <a:ln/>
        </p:spPr>
        <p:txBody>
          <a:bodyPr/>
          <a:lstStyle>
            <a:lvl1pPr>
              <a:defRPr/>
            </a:lvl1pPr>
          </a:lstStyle>
          <a:p>
            <a:pPr>
              <a:defRPr/>
            </a:pPr>
            <a:fld id="{D88D2B92-4EF8-0940-9F90-1D39CCADBD7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89694813"/>
      </p:ext>
    </p:extLst>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pPr>
              <a:defRPr/>
            </a:pPr>
            <a:fld id="{1224B1A2-EC3E-4448-972E-E198354A3E4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28084590"/>
      </p:ext>
    </p:extLst>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pPr>
              <a:defRPr/>
            </a:pPr>
            <a:fld id="{B25B71B7-33A4-004A-B24D-5E8A20C1D7A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96783984"/>
      </p:ext>
    </p:extLst>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pPr>
              <a:defRPr/>
            </a:pPr>
            <a:fld id="{1F5EE445-AD48-2049-A03E-4C865681EA4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05173889"/>
      </p:ext>
    </p:extLst>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pPr>
              <a:defRPr/>
            </a:pPr>
            <a:fld id="{EF8603A9-60B6-0741-B15F-17172804C19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96418807"/>
      </p:ext>
    </p:extLst>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Table Placeholder 2"/>
          <p:cNvSpPr>
            <a:spLocks noGrp="1"/>
          </p:cNvSpPr>
          <p:nvPr>
            <p:ph type="tbl" idx="1"/>
          </p:nvPr>
        </p:nvSpPr>
        <p:spPr>
          <a:xfrm>
            <a:off x="228600" y="1371600"/>
            <a:ext cx="8610600" cy="4876800"/>
          </a:xfrm>
        </p:spPr>
        <p:txBody>
          <a:bodyPr/>
          <a:lstStyle/>
          <a:p>
            <a:pPr lvl="0"/>
            <a:endParaRPr lang="en-US" noProof="0"/>
          </a:p>
        </p:txBody>
      </p:sp>
      <p:sp>
        <p:nvSpPr>
          <p:cNvPr id="4"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pPr>
              <a:defRPr/>
            </a:pPr>
            <a:fld id="{7066D58A-9B40-E846-A790-9B6CD5A5859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02405042"/>
      </p:ext>
    </p:extLst>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3"/>
          <p:cNvSpPr>
            <a:spLocks noChangeArrowheads="1"/>
          </p:cNvSpPr>
          <p:nvPr/>
        </p:nvSpPr>
        <p:spPr bwMode="auto">
          <a:xfrm>
            <a:off x="457200" y="1123950"/>
            <a:ext cx="82296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solidFill>
                <a:prstClr val="black"/>
              </a:solidFill>
            </a:endParaRPr>
          </a:p>
        </p:txBody>
      </p:sp>
      <p:sp>
        <p:nvSpPr>
          <p:cNvPr id="5" name="Line 8"/>
          <p:cNvSpPr>
            <a:spLocks noChangeShapeType="1"/>
          </p:cNvSpPr>
          <p:nvPr/>
        </p:nvSpPr>
        <p:spPr bwMode="auto">
          <a:xfrm>
            <a:off x="457200" y="3371850"/>
            <a:ext cx="8229600" cy="0"/>
          </a:xfrm>
          <a:prstGeom prst="line">
            <a:avLst/>
          </a:prstGeom>
          <a:noFill/>
          <a:ln w="19050">
            <a:solidFill>
              <a:schemeClr val="accent1"/>
            </a:solidFill>
            <a:round/>
            <a:headEnd/>
            <a:tailEnd/>
          </a:ln>
          <a:effectLst/>
        </p:spPr>
        <p:txBody>
          <a:bodyPr/>
          <a:lstStyle/>
          <a:p>
            <a:pPr>
              <a:defRPr/>
            </a:pPr>
            <a:endParaRPr lang="en-US">
              <a:solidFill>
                <a:prstClr val="black"/>
              </a:solidFill>
            </a:endParaRPr>
          </a:p>
        </p:txBody>
      </p:sp>
      <p:sp>
        <p:nvSpPr>
          <p:cNvPr id="6" name="Line 10"/>
          <p:cNvSpPr>
            <a:spLocks noChangeShapeType="1"/>
          </p:cNvSpPr>
          <p:nvPr userDrawn="1"/>
        </p:nvSpPr>
        <p:spPr bwMode="auto">
          <a:xfrm>
            <a:off x="8686800" y="2457450"/>
            <a:ext cx="0" cy="914400"/>
          </a:xfrm>
          <a:prstGeom prst="line">
            <a:avLst/>
          </a:prstGeom>
          <a:noFill/>
          <a:ln w="25400">
            <a:solidFill>
              <a:schemeClr val="accent1"/>
            </a:solidFill>
            <a:round/>
            <a:headEnd/>
            <a:tailEnd/>
          </a:ln>
          <a:effectLst/>
        </p:spPr>
        <p:txBody>
          <a:bodyPr/>
          <a:lstStyle/>
          <a:p>
            <a:pPr>
              <a:defRPr/>
            </a:pPr>
            <a:endParaRPr lang="en-US">
              <a:solidFill>
                <a:prstClr val="black"/>
              </a:solidFill>
            </a:endParaRPr>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endParaRPr lang="en-US" altLang="en-US">
              <a:solidFill>
                <a:prstClr val="black"/>
              </a:solidFill>
            </a:endParaRPr>
          </a:p>
        </p:txBody>
      </p:sp>
      <p:sp>
        <p:nvSpPr>
          <p:cNvPr id="8" name="Rectangle 5"/>
          <p:cNvSpPr>
            <a:spLocks noGrp="1" noChangeArrowheads="1"/>
          </p:cNvSpPr>
          <p:nvPr>
            <p:ph type="ftr" sz="quarter" idx="11"/>
          </p:nvPr>
        </p:nvSpPr>
        <p:spPr>
          <a:xfrm>
            <a:off x="3124200" y="6243638"/>
            <a:ext cx="2895600" cy="457200"/>
          </a:xfrm>
        </p:spPr>
        <p:txBody>
          <a:bodyPr/>
          <a:lstStyle>
            <a:lvl1pPr>
              <a:defRPr/>
            </a:lvl1pPr>
          </a:lstStyle>
          <a:p>
            <a:endParaRPr lang="en-US" altLang="en-US">
              <a:solidFill>
                <a:prstClr val="black"/>
              </a:solidFill>
            </a:endParaRPr>
          </a:p>
        </p:txBody>
      </p:sp>
      <p:sp>
        <p:nvSpPr>
          <p:cNvPr id="9" name="Rectangle 6"/>
          <p:cNvSpPr>
            <a:spLocks noGrp="1" noChangeArrowheads="1"/>
          </p:cNvSpPr>
          <p:nvPr>
            <p:ph type="sldNum" sz="quarter" idx="12"/>
          </p:nvPr>
        </p:nvSpPr>
        <p:spPr/>
        <p:txBody>
          <a:bodyPr/>
          <a:lstStyle>
            <a:lvl1pPr>
              <a:defRPr sz="1200"/>
            </a:lvl1pPr>
          </a:lstStyle>
          <a:p>
            <a:fld id="{7341D3D9-3FE8-4025-BF66-8DAB1ABB951F}"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3771482656"/>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6CD19CF5-EFEB-AF48-99A0-8C167EE18127}"/>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1D4966C0-7013-8140-8DAE-94CB40D30DF2}"/>
              </a:ext>
            </a:extLst>
          </p:cNvPr>
          <p:cNvSpPr>
            <a:spLocks noGrp="1" noChangeArrowheads="1"/>
          </p:cNvSpPr>
          <p:nvPr>
            <p:ph type="sldNum" sz="quarter" idx="11"/>
          </p:nvPr>
        </p:nvSpPr>
        <p:spPr>
          <a:ln/>
        </p:spPr>
        <p:txBody>
          <a:bodyPr/>
          <a:lstStyle>
            <a:lvl1pPr>
              <a:defRPr/>
            </a:lvl1pPr>
          </a:lstStyle>
          <a:p>
            <a:pPr>
              <a:defRPr/>
            </a:pPr>
            <a:fld id="{8FBAE33C-25C9-7147-B63D-0C523AF75CE4}" type="slidenum">
              <a:rPr lang="en-US" altLang="en-US"/>
              <a:pPr>
                <a:defRPr/>
              </a:pPr>
              <a:t>‹#›</a:t>
            </a:fld>
            <a:endParaRPr lang="en-US" altLang="en-US"/>
          </a:p>
        </p:txBody>
      </p:sp>
    </p:spTree>
    <p:extLst>
      <p:ext uri="{BB962C8B-B14F-4D97-AF65-F5344CB8AC3E}">
        <p14:creationId xmlns:p14="http://schemas.microsoft.com/office/powerpoint/2010/main" val="2746260617"/>
      </p:ext>
    </p:extLst>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5" name="Rectangle 1030"/>
          <p:cNvSpPr>
            <a:spLocks noGrp="1" noChangeArrowheads="1"/>
          </p:cNvSpPr>
          <p:nvPr>
            <p:ph type="sldNum" sz="quarter" idx="11"/>
          </p:nvPr>
        </p:nvSpPr>
        <p:spPr>
          <a:ln/>
        </p:spPr>
        <p:txBody>
          <a:bodyPr/>
          <a:lstStyle>
            <a:lvl1pPr>
              <a:defRPr/>
            </a:lvl1pPr>
          </a:lstStyle>
          <a:p>
            <a:fld id="{323594FA-E141-4234-AE05-360401972BE7}"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3790775477"/>
      </p:ext>
    </p:extLst>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5" name="Rectangle 1030"/>
          <p:cNvSpPr>
            <a:spLocks noGrp="1" noChangeArrowheads="1"/>
          </p:cNvSpPr>
          <p:nvPr>
            <p:ph type="sldNum" sz="quarter" idx="11"/>
          </p:nvPr>
        </p:nvSpPr>
        <p:spPr>
          <a:ln/>
        </p:spPr>
        <p:txBody>
          <a:bodyPr/>
          <a:lstStyle>
            <a:lvl1pPr>
              <a:defRPr/>
            </a:lvl1pPr>
          </a:lstStyle>
          <a:p>
            <a:fld id="{C7AC7BA1-BEA2-40AF-9056-44DC8C985687}"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397873127"/>
      </p:ext>
    </p:extLst>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6" name="Rectangle 1030"/>
          <p:cNvSpPr>
            <a:spLocks noGrp="1" noChangeArrowheads="1"/>
          </p:cNvSpPr>
          <p:nvPr>
            <p:ph type="sldNum" sz="quarter" idx="11"/>
          </p:nvPr>
        </p:nvSpPr>
        <p:spPr>
          <a:ln/>
        </p:spPr>
        <p:txBody>
          <a:bodyPr/>
          <a:lstStyle>
            <a:lvl1pPr>
              <a:defRPr/>
            </a:lvl1pPr>
          </a:lstStyle>
          <a:p>
            <a:fld id="{94D2BBBE-2A44-4D16-8758-0239282DCC58}"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2896381017"/>
      </p:ext>
    </p:extLst>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8" name="Rectangle 1030"/>
          <p:cNvSpPr>
            <a:spLocks noGrp="1" noChangeArrowheads="1"/>
          </p:cNvSpPr>
          <p:nvPr>
            <p:ph type="sldNum" sz="quarter" idx="11"/>
          </p:nvPr>
        </p:nvSpPr>
        <p:spPr>
          <a:ln/>
        </p:spPr>
        <p:txBody>
          <a:bodyPr/>
          <a:lstStyle>
            <a:lvl1pPr>
              <a:defRPr/>
            </a:lvl1pPr>
          </a:lstStyle>
          <a:p>
            <a:fld id="{D5FD5635-BCCD-45D2-B61E-320731E13B17}"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1453284836"/>
      </p:ext>
    </p:extLst>
  </p:cSld>
  <p:clrMapOvr>
    <a:masterClrMapping/>
  </p:clrMapOvr>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4" name="Rectangle 1030"/>
          <p:cNvSpPr>
            <a:spLocks noGrp="1" noChangeArrowheads="1"/>
          </p:cNvSpPr>
          <p:nvPr>
            <p:ph type="sldNum" sz="quarter" idx="11"/>
          </p:nvPr>
        </p:nvSpPr>
        <p:spPr>
          <a:ln/>
        </p:spPr>
        <p:txBody>
          <a:bodyPr/>
          <a:lstStyle>
            <a:lvl1pPr>
              <a:defRPr/>
            </a:lvl1pPr>
          </a:lstStyle>
          <a:p>
            <a:fld id="{018A7077-2B78-4FB5-8F56-24239751AEF0}"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1155789351"/>
      </p:ext>
    </p:extLst>
  </p:cSld>
  <p:clrMapOvr>
    <a:masterClrMapping/>
  </p:clrMapOvr>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3" name="Rectangle 1030"/>
          <p:cNvSpPr>
            <a:spLocks noGrp="1" noChangeArrowheads="1"/>
          </p:cNvSpPr>
          <p:nvPr>
            <p:ph type="sldNum" sz="quarter" idx="11"/>
          </p:nvPr>
        </p:nvSpPr>
        <p:spPr>
          <a:ln/>
        </p:spPr>
        <p:txBody>
          <a:bodyPr/>
          <a:lstStyle>
            <a:lvl1pPr>
              <a:defRPr/>
            </a:lvl1pPr>
          </a:lstStyle>
          <a:p>
            <a:fld id="{6E86574E-FA2E-425B-A84C-39F9592E9ECB}"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2642501825"/>
      </p:ext>
    </p:extLst>
  </p:cSld>
  <p:clrMapOvr>
    <a:masterClrMapping/>
  </p:clrMapOvr>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6" name="Rectangle 1030"/>
          <p:cNvSpPr>
            <a:spLocks noGrp="1" noChangeArrowheads="1"/>
          </p:cNvSpPr>
          <p:nvPr>
            <p:ph type="sldNum" sz="quarter" idx="11"/>
          </p:nvPr>
        </p:nvSpPr>
        <p:spPr>
          <a:ln/>
        </p:spPr>
        <p:txBody>
          <a:bodyPr/>
          <a:lstStyle>
            <a:lvl1pPr>
              <a:defRPr/>
            </a:lvl1pPr>
          </a:lstStyle>
          <a:p>
            <a:fld id="{9148CFD0-6DDB-45F0-A989-9F5CE648BC1E}"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903626730"/>
      </p:ext>
    </p:extLst>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6" name="Rectangle 1030"/>
          <p:cNvSpPr>
            <a:spLocks noGrp="1" noChangeArrowheads="1"/>
          </p:cNvSpPr>
          <p:nvPr>
            <p:ph type="sldNum" sz="quarter" idx="11"/>
          </p:nvPr>
        </p:nvSpPr>
        <p:spPr>
          <a:ln/>
        </p:spPr>
        <p:txBody>
          <a:bodyPr/>
          <a:lstStyle>
            <a:lvl1pPr>
              <a:defRPr/>
            </a:lvl1pPr>
          </a:lstStyle>
          <a:p>
            <a:fld id="{9E97B092-8552-4BA4-B0E1-CE51B98A2A2D}"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288614875"/>
      </p:ext>
    </p:extLst>
  </p:cSld>
  <p:clrMapOvr>
    <a:masterClrMapping/>
  </p:clrMapOvr>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5" name="Rectangle 1030"/>
          <p:cNvSpPr>
            <a:spLocks noGrp="1" noChangeArrowheads="1"/>
          </p:cNvSpPr>
          <p:nvPr>
            <p:ph type="sldNum" sz="quarter" idx="11"/>
          </p:nvPr>
        </p:nvSpPr>
        <p:spPr>
          <a:ln/>
        </p:spPr>
        <p:txBody>
          <a:bodyPr/>
          <a:lstStyle>
            <a:lvl1pPr>
              <a:defRPr/>
            </a:lvl1pPr>
          </a:lstStyle>
          <a:p>
            <a:fld id="{F44DDA66-0DFC-412A-A4B0-EFE91F0913E7}"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1507935054"/>
      </p:ext>
    </p:extLst>
  </p:cSld>
  <p:clrMapOvr>
    <a:masterClrMapping/>
  </p:clrMapOvr>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5" name="Rectangle 1030"/>
          <p:cNvSpPr>
            <a:spLocks noGrp="1" noChangeArrowheads="1"/>
          </p:cNvSpPr>
          <p:nvPr>
            <p:ph type="sldNum" sz="quarter" idx="11"/>
          </p:nvPr>
        </p:nvSpPr>
        <p:spPr>
          <a:ln/>
        </p:spPr>
        <p:txBody>
          <a:bodyPr/>
          <a:lstStyle>
            <a:lvl1pPr>
              <a:defRPr/>
            </a:lvl1pPr>
          </a:lstStyle>
          <a:p>
            <a:fld id="{4D1F9A79-97CD-456A-8962-B51E5744B9CD}"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140995274"/>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72F113A0-DC45-544E-A794-4FFC9324B3B1}"/>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CF9B65BB-40D6-D947-975A-C44F9C1D72D8}"/>
              </a:ext>
            </a:extLst>
          </p:cNvPr>
          <p:cNvSpPr>
            <a:spLocks noGrp="1" noChangeArrowheads="1"/>
          </p:cNvSpPr>
          <p:nvPr>
            <p:ph type="sldNum" sz="quarter" idx="11"/>
          </p:nvPr>
        </p:nvSpPr>
        <p:spPr>
          <a:ln/>
        </p:spPr>
        <p:txBody>
          <a:bodyPr/>
          <a:lstStyle>
            <a:lvl1pPr>
              <a:defRPr/>
            </a:lvl1pPr>
          </a:lstStyle>
          <a:p>
            <a:pPr>
              <a:defRPr/>
            </a:pPr>
            <a:fld id="{6BD22E9F-6A08-A240-A1E6-26BD5C3BFE22}" type="slidenum">
              <a:rPr lang="en-US" altLang="en-US"/>
              <a:pPr>
                <a:defRPr/>
              </a:pPr>
              <a:t>‹#›</a:t>
            </a:fld>
            <a:endParaRPr lang="en-US" altLang="en-US"/>
          </a:p>
        </p:txBody>
      </p:sp>
    </p:spTree>
    <p:extLst>
      <p:ext uri="{BB962C8B-B14F-4D97-AF65-F5344CB8AC3E}">
        <p14:creationId xmlns:p14="http://schemas.microsoft.com/office/powerpoint/2010/main" val="1414425344"/>
      </p:ext>
    </p:extLst>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3"/>
          <p:cNvSpPr>
            <a:spLocks noChangeArrowheads="1"/>
          </p:cNvSpPr>
          <p:nvPr/>
        </p:nvSpPr>
        <p:spPr bwMode="auto">
          <a:xfrm>
            <a:off x="457200" y="1123950"/>
            <a:ext cx="82296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solidFill>
                <a:srgbClr val="000000"/>
              </a:solidFill>
              <a:latin typeface="Tahoma"/>
            </a:endParaRPr>
          </a:p>
        </p:txBody>
      </p:sp>
      <p:sp>
        <p:nvSpPr>
          <p:cNvPr id="5" name="Line 8"/>
          <p:cNvSpPr>
            <a:spLocks noChangeShapeType="1"/>
          </p:cNvSpPr>
          <p:nvPr/>
        </p:nvSpPr>
        <p:spPr bwMode="auto">
          <a:xfrm>
            <a:off x="457200" y="3371850"/>
            <a:ext cx="8229600" cy="0"/>
          </a:xfrm>
          <a:prstGeom prst="line">
            <a:avLst/>
          </a:prstGeom>
          <a:noFill/>
          <a:ln w="19050">
            <a:solidFill>
              <a:schemeClr val="accent1"/>
            </a:solidFill>
            <a:round/>
            <a:headEnd/>
            <a:tailEnd/>
          </a:ln>
          <a:effectLst/>
        </p:spPr>
        <p:txBody>
          <a:bodyPr/>
          <a:lstStyle/>
          <a:p>
            <a:pPr>
              <a:defRPr/>
            </a:pPr>
            <a:endParaRPr lang="en-US">
              <a:solidFill>
                <a:srgbClr val="000000"/>
              </a:solidFill>
              <a:latin typeface="Tahoma"/>
            </a:endParaRPr>
          </a:p>
        </p:txBody>
      </p:sp>
      <p:sp>
        <p:nvSpPr>
          <p:cNvPr id="6" name="Line 10"/>
          <p:cNvSpPr>
            <a:spLocks noChangeShapeType="1"/>
          </p:cNvSpPr>
          <p:nvPr userDrawn="1"/>
        </p:nvSpPr>
        <p:spPr bwMode="auto">
          <a:xfrm>
            <a:off x="8686800" y="2457450"/>
            <a:ext cx="0" cy="914400"/>
          </a:xfrm>
          <a:prstGeom prst="line">
            <a:avLst/>
          </a:prstGeom>
          <a:noFill/>
          <a:ln w="25400">
            <a:solidFill>
              <a:schemeClr val="accent1"/>
            </a:solidFill>
            <a:round/>
            <a:headEnd/>
            <a:tailEnd/>
          </a:ln>
          <a:effectLst/>
        </p:spPr>
        <p:txBody>
          <a:bodyPr/>
          <a:lstStyle/>
          <a:p>
            <a:pPr>
              <a:defRPr/>
            </a:pPr>
            <a:endParaRPr lang="en-US">
              <a:solidFill>
                <a:srgbClr val="000000"/>
              </a:solidFill>
              <a:latin typeface="Tahoma"/>
            </a:endParaRPr>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endParaRPr lang="en-US" altLang="en-US">
              <a:solidFill>
                <a:srgbClr val="000000"/>
              </a:solidFill>
            </a:endParaRPr>
          </a:p>
        </p:txBody>
      </p:sp>
      <p:sp>
        <p:nvSpPr>
          <p:cNvPr id="8" name="Rectangle 5"/>
          <p:cNvSpPr>
            <a:spLocks noGrp="1" noChangeArrowheads="1"/>
          </p:cNvSpPr>
          <p:nvPr>
            <p:ph type="ftr" sz="quarter" idx="11"/>
          </p:nvPr>
        </p:nvSpPr>
        <p:spPr>
          <a:xfrm>
            <a:off x="3124200" y="6243638"/>
            <a:ext cx="2895600" cy="457200"/>
          </a:xfrm>
        </p:spPr>
        <p:txBody>
          <a:bodyPr/>
          <a:lstStyle>
            <a:lvl1pPr>
              <a:defRPr/>
            </a:lvl1pPr>
          </a:lstStyle>
          <a:p>
            <a:endParaRPr lang="en-US" altLang="en-US">
              <a:solidFill>
                <a:srgbClr val="000000"/>
              </a:solidFill>
            </a:endParaRPr>
          </a:p>
        </p:txBody>
      </p:sp>
      <p:sp>
        <p:nvSpPr>
          <p:cNvPr id="9" name="Rectangle 6"/>
          <p:cNvSpPr>
            <a:spLocks noGrp="1" noChangeArrowheads="1"/>
          </p:cNvSpPr>
          <p:nvPr>
            <p:ph type="sldNum" sz="quarter" idx="12"/>
          </p:nvPr>
        </p:nvSpPr>
        <p:spPr/>
        <p:txBody>
          <a:bodyPr/>
          <a:lstStyle>
            <a:lvl1pPr>
              <a:defRPr sz="1200"/>
            </a:lvl1pPr>
          </a:lstStyle>
          <a:p>
            <a:fld id="{7341D3D9-3FE8-4025-BF66-8DAB1ABB951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236882601"/>
      </p:ext>
    </p:extLst>
  </p:cSld>
  <p:clrMapOvr>
    <a:masterClrMapping/>
  </p:clrMapOvr>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323594FA-E141-4234-AE05-360401972BE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557378741"/>
      </p:ext>
    </p:extLst>
  </p:cSld>
  <p:clrMapOvr>
    <a:masterClrMapping/>
  </p:clrMapOvr>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C7AC7BA1-BEA2-40AF-9056-44DC8C98568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748291483"/>
      </p:ext>
    </p:extLst>
  </p:cSld>
  <p:clrMapOvr>
    <a:masterClrMapping/>
  </p:clrMapOvr>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4D2BBBE-2A44-4D16-8758-0239282DCC58}"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728294228"/>
      </p:ext>
    </p:extLst>
  </p:cSld>
  <p:clrMapOvr>
    <a:masterClrMapping/>
  </p:clrMapOvr>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8" name="Rectangle 1030"/>
          <p:cNvSpPr>
            <a:spLocks noGrp="1" noChangeArrowheads="1"/>
          </p:cNvSpPr>
          <p:nvPr>
            <p:ph type="sldNum" sz="quarter" idx="11"/>
          </p:nvPr>
        </p:nvSpPr>
        <p:spPr>
          <a:ln/>
        </p:spPr>
        <p:txBody>
          <a:bodyPr/>
          <a:lstStyle>
            <a:lvl1pPr>
              <a:defRPr/>
            </a:lvl1pPr>
          </a:lstStyle>
          <a:p>
            <a:fld id="{D5FD5635-BCCD-45D2-B61E-320731E13B1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083713889"/>
      </p:ext>
    </p:extLst>
  </p:cSld>
  <p:clrMapOvr>
    <a:masterClrMapping/>
  </p:clrMapOvr>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4" name="Rectangle 1030"/>
          <p:cNvSpPr>
            <a:spLocks noGrp="1" noChangeArrowheads="1"/>
          </p:cNvSpPr>
          <p:nvPr>
            <p:ph type="sldNum" sz="quarter" idx="11"/>
          </p:nvPr>
        </p:nvSpPr>
        <p:spPr>
          <a:ln/>
        </p:spPr>
        <p:txBody>
          <a:bodyPr/>
          <a:lstStyle>
            <a:lvl1pPr>
              <a:defRPr/>
            </a:lvl1pPr>
          </a:lstStyle>
          <a:p>
            <a:fld id="{018A7077-2B78-4FB5-8F56-24239751AEF0}"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858703024"/>
      </p:ext>
    </p:extLst>
  </p:cSld>
  <p:clrMapOvr>
    <a:masterClrMapping/>
  </p:clrMapOvr>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3" name="Rectangle 1030"/>
          <p:cNvSpPr>
            <a:spLocks noGrp="1" noChangeArrowheads="1"/>
          </p:cNvSpPr>
          <p:nvPr>
            <p:ph type="sldNum" sz="quarter" idx="11"/>
          </p:nvPr>
        </p:nvSpPr>
        <p:spPr>
          <a:ln/>
        </p:spPr>
        <p:txBody>
          <a:bodyPr/>
          <a:lstStyle>
            <a:lvl1pPr>
              <a:defRPr/>
            </a:lvl1pPr>
          </a:lstStyle>
          <a:p>
            <a:fld id="{6E86574E-FA2E-425B-A84C-39F9592E9ECB}"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96642793"/>
      </p:ext>
    </p:extLst>
  </p:cSld>
  <p:clrMapOvr>
    <a:masterClrMapping/>
  </p:clrMapOvr>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148CFD0-6DDB-45F0-A989-9F5CE648BC1E}"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992242356"/>
      </p:ext>
    </p:extLst>
  </p:cSld>
  <p:clrMapOvr>
    <a:masterClrMapping/>
  </p:clrMapOvr>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E97B092-8552-4BA4-B0E1-CE51B98A2A2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477671266"/>
      </p:ext>
    </p:extLst>
  </p:cSld>
  <p:clrMapOvr>
    <a:masterClrMapping/>
  </p:clrMapOvr>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F44DDA66-0DFC-412A-A4B0-EFE91F0913E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96139447"/>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A2EC1737-64BF-0F4B-9D83-249E9D4D76D1}"/>
              </a:ext>
            </a:extLst>
          </p:cNvPr>
          <p:cNvSpPr>
            <a:spLocks noGrp="1" noChangeArrowheads="1"/>
          </p:cNvSpPr>
          <p:nvPr>
            <p:ph type="ftr" sz="quarter" idx="10"/>
          </p:nvPr>
        </p:nvSpPr>
        <p:spPr>
          <a:ln/>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C85EC895-6923-2F4D-9C74-D63E53CDA444}"/>
              </a:ext>
            </a:extLst>
          </p:cNvPr>
          <p:cNvSpPr>
            <a:spLocks noGrp="1" noChangeArrowheads="1"/>
          </p:cNvSpPr>
          <p:nvPr>
            <p:ph type="sldNum" sz="quarter" idx="11"/>
          </p:nvPr>
        </p:nvSpPr>
        <p:spPr>
          <a:ln/>
        </p:spPr>
        <p:txBody>
          <a:bodyPr/>
          <a:lstStyle>
            <a:lvl1pPr>
              <a:defRPr/>
            </a:lvl1pPr>
          </a:lstStyle>
          <a:p>
            <a:pPr>
              <a:defRPr/>
            </a:pPr>
            <a:fld id="{F30977E4-31FF-5445-A7DE-66D898BE5FCC}" type="slidenum">
              <a:rPr lang="en-US" altLang="en-US"/>
              <a:pPr>
                <a:defRPr/>
              </a:pPr>
              <a:t>‹#›</a:t>
            </a:fld>
            <a:endParaRPr lang="en-US" altLang="en-US"/>
          </a:p>
        </p:txBody>
      </p:sp>
    </p:spTree>
    <p:extLst>
      <p:ext uri="{BB962C8B-B14F-4D97-AF65-F5344CB8AC3E}">
        <p14:creationId xmlns:p14="http://schemas.microsoft.com/office/powerpoint/2010/main" val="128544281"/>
      </p:ext>
    </p:extLst>
  </p:cSld>
  <p:clrMapOvr>
    <a:masterClrMapping/>
  </p:clrMapOvr>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4D1F9A79-97CD-456A-8962-B51E5744B9C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59075075"/>
      </p:ext>
    </p:extLst>
  </p:cSld>
  <p:clrMapOvr>
    <a:masterClrMapping/>
  </p:clrMapOvr>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8">
            <a:extLst>
              <a:ext uri="{FF2B5EF4-FFF2-40B4-BE49-F238E27FC236}">
                <a16:creationId xmlns:a16="http://schemas.microsoft.com/office/drawing/2014/main" id="{8EF7F6DE-04F8-FB4C-9A91-9AEF4ADE0171}"/>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2DADF12C-823F-F84F-B875-5FD7DF1DC9A9}"/>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F5BD7586-7382-4047-8922-B723089813DD}"/>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CC5254FE-97F6-9D45-92AB-6F0BF94EBC42}"/>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200">
                <a:latin typeface="Garamond" pitchFamily="18" charset="0"/>
              </a:defRPr>
            </a:lvl1pPr>
          </a:lstStyle>
          <a:p>
            <a:pPr>
              <a:defRPr/>
            </a:pPr>
            <a:endParaRPr lang="en-US" altLang="en-US"/>
          </a:p>
        </p:txBody>
      </p:sp>
      <p:sp>
        <p:nvSpPr>
          <p:cNvPr id="8" name="Rectangle 5">
            <a:extLst>
              <a:ext uri="{FF2B5EF4-FFF2-40B4-BE49-F238E27FC236}">
                <a16:creationId xmlns:a16="http://schemas.microsoft.com/office/drawing/2014/main" id="{12103BF4-145E-D74A-9621-65D0A2173C3F}"/>
              </a:ext>
            </a:extLst>
          </p:cNvPr>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15DA281E-C7B5-6446-A03F-ADD9AB161D62}"/>
              </a:ext>
            </a:extLst>
          </p:cNvPr>
          <p:cNvSpPr>
            <a:spLocks noGrp="1" noChangeArrowheads="1"/>
          </p:cNvSpPr>
          <p:nvPr>
            <p:ph type="sldNum" sz="quarter" idx="12"/>
          </p:nvPr>
        </p:nvSpPr>
        <p:spPr/>
        <p:txBody>
          <a:bodyPr/>
          <a:lstStyle>
            <a:lvl1pPr>
              <a:defRPr sz="1200"/>
            </a:lvl1pPr>
          </a:lstStyle>
          <a:p>
            <a:pPr>
              <a:defRPr/>
            </a:pPr>
            <a:fld id="{A44C8C65-1C58-2D4C-9838-5B67BEA23B50}" type="slidenum">
              <a:rPr lang="en-US" altLang="en-US"/>
              <a:pPr>
                <a:defRPr/>
              </a:pPr>
              <a:t>‹#›</a:t>
            </a:fld>
            <a:endParaRPr lang="en-US" altLang="en-US"/>
          </a:p>
        </p:txBody>
      </p:sp>
    </p:spTree>
    <p:extLst>
      <p:ext uri="{BB962C8B-B14F-4D97-AF65-F5344CB8AC3E}">
        <p14:creationId xmlns:p14="http://schemas.microsoft.com/office/powerpoint/2010/main" val="2178528899"/>
      </p:ext>
    </p:extLst>
  </p:cSld>
  <p:clrMapOvr>
    <a:masterClrMapping/>
  </p:clrMapOvr>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C242622C-8429-E74C-8A4F-3DCD7A933DC4}"/>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D83A0DBB-3A30-D643-9579-E4A70FC88BA7}"/>
              </a:ext>
            </a:extLst>
          </p:cNvPr>
          <p:cNvSpPr>
            <a:spLocks noGrp="1" noChangeArrowheads="1"/>
          </p:cNvSpPr>
          <p:nvPr>
            <p:ph type="sldNum" sz="quarter" idx="11"/>
          </p:nvPr>
        </p:nvSpPr>
        <p:spPr>
          <a:ln/>
        </p:spPr>
        <p:txBody>
          <a:bodyPr/>
          <a:lstStyle>
            <a:lvl1pPr>
              <a:defRPr/>
            </a:lvl1pPr>
          </a:lstStyle>
          <a:p>
            <a:pPr>
              <a:defRPr/>
            </a:pPr>
            <a:fld id="{A362885F-C846-7349-805E-D2E89DAC47CA}" type="slidenum">
              <a:rPr lang="en-US" altLang="en-US"/>
              <a:pPr>
                <a:defRPr/>
              </a:pPr>
              <a:t>‹#›</a:t>
            </a:fld>
            <a:endParaRPr lang="en-US" altLang="en-US"/>
          </a:p>
        </p:txBody>
      </p:sp>
    </p:spTree>
    <p:extLst>
      <p:ext uri="{BB962C8B-B14F-4D97-AF65-F5344CB8AC3E}">
        <p14:creationId xmlns:p14="http://schemas.microsoft.com/office/powerpoint/2010/main" val="3630372443"/>
      </p:ext>
    </p:extLst>
  </p:cSld>
  <p:clrMapOvr>
    <a:masterClrMapping/>
  </p:clrMapOvr>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224155B3-6EE9-484A-9F12-499A4959B1FF}"/>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81C479CC-3690-AF4A-946B-A0E4D9E6ED43}"/>
              </a:ext>
            </a:extLst>
          </p:cNvPr>
          <p:cNvSpPr>
            <a:spLocks noGrp="1" noChangeArrowheads="1"/>
          </p:cNvSpPr>
          <p:nvPr>
            <p:ph type="sldNum" sz="quarter" idx="11"/>
          </p:nvPr>
        </p:nvSpPr>
        <p:spPr>
          <a:ln/>
        </p:spPr>
        <p:txBody>
          <a:bodyPr/>
          <a:lstStyle>
            <a:lvl1pPr>
              <a:defRPr/>
            </a:lvl1pPr>
          </a:lstStyle>
          <a:p>
            <a:pPr>
              <a:defRPr/>
            </a:pPr>
            <a:fld id="{1901177C-0F19-914D-988A-0C479EEDF349}" type="slidenum">
              <a:rPr lang="en-US" altLang="en-US"/>
              <a:pPr>
                <a:defRPr/>
              </a:pPr>
              <a:t>‹#›</a:t>
            </a:fld>
            <a:endParaRPr lang="en-US" altLang="en-US"/>
          </a:p>
        </p:txBody>
      </p:sp>
    </p:spTree>
    <p:extLst>
      <p:ext uri="{BB962C8B-B14F-4D97-AF65-F5344CB8AC3E}">
        <p14:creationId xmlns:p14="http://schemas.microsoft.com/office/powerpoint/2010/main" val="4188008309"/>
      </p:ext>
    </p:extLst>
  </p:cSld>
  <p:clrMapOvr>
    <a:masterClrMapping/>
  </p:clrMapOvr>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73DF82DB-0382-4A43-AA15-761BEE486D1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6FFBF4D2-4E56-D645-875F-BF26B71050CD}"/>
              </a:ext>
            </a:extLst>
          </p:cNvPr>
          <p:cNvSpPr>
            <a:spLocks noGrp="1" noChangeArrowheads="1"/>
          </p:cNvSpPr>
          <p:nvPr>
            <p:ph type="sldNum" sz="quarter" idx="11"/>
          </p:nvPr>
        </p:nvSpPr>
        <p:spPr>
          <a:ln/>
        </p:spPr>
        <p:txBody>
          <a:bodyPr/>
          <a:lstStyle>
            <a:lvl1pPr>
              <a:defRPr/>
            </a:lvl1pPr>
          </a:lstStyle>
          <a:p>
            <a:pPr>
              <a:defRPr/>
            </a:pPr>
            <a:fld id="{1CA0ED3F-B002-6943-BF7D-A8AECA07951C}" type="slidenum">
              <a:rPr lang="en-US" altLang="en-US"/>
              <a:pPr>
                <a:defRPr/>
              </a:pPr>
              <a:t>‹#›</a:t>
            </a:fld>
            <a:endParaRPr lang="en-US" altLang="en-US"/>
          </a:p>
        </p:txBody>
      </p:sp>
    </p:spTree>
    <p:extLst>
      <p:ext uri="{BB962C8B-B14F-4D97-AF65-F5344CB8AC3E}">
        <p14:creationId xmlns:p14="http://schemas.microsoft.com/office/powerpoint/2010/main" val="3070867655"/>
      </p:ext>
    </p:extLst>
  </p:cSld>
  <p:clrMapOvr>
    <a:masterClrMapping/>
  </p:clrMapOvr>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5CB6D463-BAF4-E94D-B598-5B77A0AF5C9D}"/>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8" name="Rectangle 1030">
            <a:extLst>
              <a:ext uri="{FF2B5EF4-FFF2-40B4-BE49-F238E27FC236}">
                <a16:creationId xmlns:a16="http://schemas.microsoft.com/office/drawing/2014/main" id="{3B086BEF-C737-0944-9921-289F9381F30F}"/>
              </a:ext>
            </a:extLst>
          </p:cNvPr>
          <p:cNvSpPr>
            <a:spLocks noGrp="1" noChangeArrowheads="1"/>
          </p:cNvSpPr>
          <p:nvPr>
            <p:ph type="sldNum" sz="quarter" idx="11"/>
          </p:nvPr>
        </p:nvSpPr>
        <p:spPr>
          <a:ln/>
        </p:spPr>
        <p:txBody>
          <a:bodyPr/>
          <a:lstStyle>
            <a:lvl1pPr>
              <a:defRPr/>
            </a:lvl1pPr>
          </a:lstStyle>
          <a:p>
            <a:pPr>
              <a:defRPr/>
            </a:pPr>
            <a:fld id="{6C8FFE55-59AC-D248-808E-42ABCD0AC1C5}" type="slidenum">
              <a:rPr lang="en-US" altLang="en-US"/>
              <a:pPr>
                <a:defRPr/>
              </a:pPr>
              <a:t>‹#›</a:t>
            </a:fld>
            <a:endParaRPr lang="en-US" altLang="en-US"/>
          </a:p>
        </p:txBody>
      </p:sp>
    </p:spTree>
    <p:extLst>
      <p:ext uri="{BB962C8B-B14F-4D97-AF65-F5344CB8AC3E}">
        <p14:creationId xmlns:p14="http://schemas.microsoft.com/office/powerpoint/2010/main" val="2411736248"/>
      </p:ext>
    </p:extLst>
  </p:cSld>
  <p:clrMapOvr>
    <a:masterClrMapping/>
  </p:clrMapOvr>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3F2D0A38-8925-4E4B-8808-9A09C4998337}"/>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4" name="Rectangle 1030">
            <a:extLst>
              <a:ext uri="{FF2B5EF4-FFF2-40B4-BE49-F238E27FC236}">
                <a16:creationId xmlns:a16="http://schemas.microsoft.com/office/drawing/2014/main" id="{B03A8B8F-6CF5-3043-8E0C-98AAD9EF4F23}"/>
              </a:ext>
            </a:extLst>
          </p:cNvPr>
          <p:cNvSpPr>
            <a:spLocks noGrp="1" noChangeArrowheads="1"/>
          </p:cNvSpPr>
          <p:nvPr>
            <p:ph type="sldNum" sz="quarter" idx="11"/>
          </p:nvPr>
        </p:nvSpPr>
        <p:spPr>
          <a:ln/>
        </p:spPr>
        <p:txBody>
          <a:bodyPr/>
          <a:lstStyle>
            <a:lvl1pPr>
              <a:defRPr/>
            </a:lvl1pPr>
          </a:lstStyle>
          <a:p>
            <a:pPr>
              <a:defRPr/>
            </a:pPr>
            <a:fld id="{D94215D1-2C60-964D-9BEA-C192EAA1E9FD}" type="slidenum">
              <a:rPr lang="en-US" altLang="en-US"/>
              <a:pPr>
                <a:defRPr/>
              </a:pPr>
              <a:t>‹#›</a:t>
            </a:fld>
            <a:endParaRPr lang="en-US" altLang="en-US"/>
          </a:p>
        </p:txBody>
      </p:sp>
    </p:spTree>
    <p:extLst>
      <p:ext uri="{BB962C8B-B14F-4D97-AF65-F5344CB8AC3E}">
        <p14:creationId xmlns:p14="http://schemas.microsoft.com/office/powerpoint/2010/main" val="2180705659"/>
      </p:ext>
    </p:extLst>
  </p:cSld>
  <p:clrMapOvr>
    <a:masterClrMapping/>
  </p:clrMapOvr>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04E969D5-C971-314C-B602-ED95E9FFE82F}"/>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3" name="Rectangle 1030">
            <a:extLst>
              <a:ext uri="{FF2B5EF4-FFF2-40B4-BE49-F238E27FC236}">
                <a16:creationId xmlns:a16="http://schemas.microsoft.com/office/drawing/2014/main" id="{3C49C265-235A-1644-90E8-0C8084A86126}"/>
              </a:ext>
            </a:extLst>
          </p:cNvPr>
          <p:cNvSpPr>
            <a:spLocks noGrp="1" noChangeArrowheads="1"/>
          </p:cNvSpPr>
          <p:nvPr>
            <p:ph type="sldNum" sz="quarter" idx="11"/>
          </p:nvPr>
        </p:nvSpPr>
        <p:spPr>
          <a:ln/>
        </p:spPr>
        <p:txBody>
          <a:bodyPr/>
          <a:lstStyle>
            <a:lvl1pPr>
              <a:defRPr/>
            </a:lvl1pPr>
          </a:lstStyle>
          <a:p>
            <a:pPr>
              <a:defRPr/>
            </a:pPr>
            <a:fld id="{007C6B3D-7F9F-F741-9786-79E22D40A198}" type="slidenum">
              <a:rPr lang="en-US" altLang="en-US"/>
              <a:pPr>
                <a:defRPr/>
              </a:pPr>
              <a:t>‹#›</a:t>
            </a:fld>
            <a:endParaRPr lang="en-US" altLang="en-US"/>
          </a:p>
        </p:txBody>
      </p:sp>
    </p:spTree>
    <p:extLst>
      <p:ext uri="{BB962C8B-B14F-4D97-AF65-F5344CB8AC3E}">
        <p14:creationId xmlns:p14="http://schemas.microsoft.com/office/powerpoint/2010/main" val="1500673243"/>
      </p:ext>
    </p:extLst>
  </p:cSld>
  <p:clrMapOvr>
    <a:masterClrMapping/>
  </p:clrMapOvr>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6EA4ED27-3B41-8D4A-8908-BF93AEAEB506}"/>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C10657FB-4FD2-D441-93B5-7643C86C07A3}"/>
              </a:ext>
            </a:extLst>
          </p:cNvPr>
          <p:cNvSpPr>
            <a:spLocks noGrp="1" noChangeArrowheads="1"/>
          </p:cNvSpPr>
          <p:nvPr>
            <p:ph type="sldNum" sz="quarter" idx="11"/>
          </p:nvPr>
        </p:nvSpPr>
        <p:spPr>
          <a:ln/>
        </p:spPr>
        <p:txBody>
          <a:bodyPr/>
          <a:lstStyle>
            <a:lvl1pPr>
              <a:defRPr/>
            </a:lvl1pPr>
          </a:lstStyle>
          <a:p>
            <a:pPr>
              <a:defRPr/>
            </a:pPr>
            <a:fld id="{5761CF0D-FDAD-9F4E-8AA1-66482F281F51}" type="slidenum">
              <a:rPr lang="en-US" altLang="en-US"/>
              <a:pPr>
                <a:defRPr/>
              </a:pPr>
              <a:t>‹#›</a:t>
            </a:fld>
            <a:endParaRPr lang="en-US" altLang="en-US"/>
          </a:p>
        </p:txBody>
      </p:sp>
    </p:spTree>
    <p:extLst>
      <p:ext uri="{BB962C8B-B14F-4D97-AF65-F5344CB8AC3E}">
        <p14:creationId xmlns:p14="http://schemas.microsoft.com/office/powerpoint/2010/main" val="1194691797"/>
      </p:ext>
    </p:extLst>
  </p:cSld>
  <p:clrMapOvr>
    <a:masterClrMapping/>
  </p:clrMapOvr>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FD07AFC0-DECE-404A-AC5C-2E5BE20C1525}"/>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6BE9AC40-C697-9047-B509-3034D26B9362}"/>
              </a:ext>
            </a:extLst>
          </p:cNvPr>
          <p:cNvSpPr>
            <a:spLocks noGrp="1" noChangeArrowheads="1"/>
          </p:cNvSpPr>
          <p:nvPr>
            <p:ph type="sldNum" sz="quarter" idx="11"/>
          </p:nvPr>
        </p:nvSpPr>
        <p:spPr>
          <a:ln/>
        </p:spPr>
        <p:txBody>
          <a:bodyPr/>
          <a:lstStyle>
            <a:lvl1pPr>
              <a:defRPr/>
            </a:lvl1pPr>
          </a:lstStyle>
          <a:p>
            <a:pPr>
              <a:defRPr/>
            </a:pPr>
            <a:fld id="{E360B521-EABA-CB47-BE03-5E1088554D8F}" type="slidenum">
              <a:rPr lang="en-US" altLang="en-US"/>
              <a:pPr>
                <a:defRPr/>
              </a:pPr>
              <a:t>‹#›</a:t>
            </a:fld>
            <a:endParaRPr lang="en-US" altLang="en-US"/>
          </a:p>
        </p:txBody>
      </p:sp>
    </p:spTree>
    <p:extLst>
      <p:ext uri="{BB962C8B-B14F-4D97-AF65-F5344CB8AC3E}">
        <p14:creationId xmlns:p14="http://schemas.microsoft.com/office/powerpoint/2010/main" val="3766014259"/>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37324246-A27E-8049-8146-C7E6AF36F4AE}"/>
              </a:ext>
            </a:extLst>
          </p:cNvPr>
          <p:cNvSpPr>
            <a:spLocks noGrp="1" noChangeArrowheads="1"/>
          </p:cNvSpPr>
          <p:nvPr>
            <p:ph type="ftr" sz="quarter" idx="10"/>
          </p:nvPr>
        </p:nvSpPr>
        <p:spPr>
          <a:ln/>
        </p:spPr>
        <p:txBody>
          <a:bodyPr/>
          <a:lstStyle>
            <a:lvl1pPr>
              <a:defRPr/>
            </a:lvl1pPr>
          </a:lstStyle>
          <a:p>
            <a:pPr>
              <a:defRPr/>
            </a:pPr>
            <a:endParaRPr lang="en-US"/>
          </a:p>
        </p:txBody>
      </p:sp>
      <p:sp>
        <p:nvSpPr>
          <p:cNvPr id="8" name="Rectangle 1030">
            <a:extLst>
              <a:ext uri="{FF2B5EF4-FFF2-40B4-BE49-F238E27FC236}">
                <a16:creationId xmlns:a16="http://schemas.microsoft.com/office/drawing/2014/main" id="{FF05A39C-020A-7048-AF13-3A5B438007D2}"/>
              </a:ext>
            </a:extLst>
          </p:cNvPr>
          <p:cNvSpPr>
            <a:spLocks noGrp="1" noChangeArrowheads="1"/>
          </p:cNvSpPr>
          <p:nvPr>
            <p:ph type="sldNum" sz="quarter" idx="11"/>
          </p:nvPr>
        </p:nvSpPr>
        <p:spPr>
          <a:ln/>
        </p:spPr>
        <p:txBody>
          <a:bodyPr/>
          <a:lstStyle>
            <a:lvl1pPr>
              <a:defRPr/>
            </a:lvl1pPr>
          </a:lstStyle>
          <a:p>
            <a:pPr>
              <a:defRPr/>
            </a:pPr>
            <a:fld id="{F42666D5-8A7C-CB41-8168-9C7013D43AD2}" type="slidenum">
              <a:rPr lang="en-US" altLang="en-US"/>
              <a:pPr>
                <a:defRPr/>
              </a:pPr>
              <a:t>‹#›</a:t>
            </a:fld>
            <a:endParaRPr lang="en-US" altLang="en-US"/>
          </a:p>
        </p:txBody>
      </p:sp>
    </p:spTree>
    <p:extLst>
      <p:ext uri="{BB962C8B-B14F-4D97-AF65-F5344CB8AC3E}">
        <p14:creationId xmlns:p14="http://schemas.microsoft.com/office/powerpoint/2010/main" val="4012602610"/>
      </p:ext>
    </p:extLst>
  </p:cSld>
  <p:clrMapOvr>
    <a:masterClrMapping/>
  </p:clrMapOvr>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153EA623-0E09-4A41-A541-40E2E1B4D7AC}"/>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167BF413-6083-3040-BFBE-4AE5318CE9CE}"/>
              </a:ext>
            </a:extLst>
          </p:cNvPr>
          <p:cNvSpPr>
            <a:spLocks noGrp="1" noChangeArrowheads="1"/>
          </p:cNvSpPr>
          <p:nvPr>
            <p:ph type="sldNum" sz="quarter" idx="11"/>
          </p:nvPr>
        </p:nvSpPr>
        <p:spPr>
          <a:ln/>
        </p:spPr>
        <p:txBody>
          <a:bodyPr/>
          <a:lstStyle>
            <a:lvl1pPr>
              <a:defRPr/>
            </a:lvl1pPr>
          </a:lstStyle>
          <a:p>
            <a:pPr>
              <a:defRPr/>
            </a:pPr>
            <a:fld id="{41243738-04E6-BD49-986F-15C857428DC3}" type="slidenum">
              <a:rPr lang="en-US" altLang="en-US"/>
              <a:pPr>
                <a:defRPr/>
              </a:pPr>
              <a:t>‹#›</a:t>
            </a:fld>
            <a:endParaRPr lang="en-US" altLang="en-US"/>
          </a:p>
        </p:txBody>
      </p:sp>
    </p:spTree>
    <p:extLst>
      <p:ext uri="{BB962C8B-B14F-4D97-AF65-F5344CB8AC3E}">
        <p14:creationId xmlns:p14="http://schemas.microsoft.com/office/powerpoint/2010/main" val="779970214"/>
      </p:ext>
    </p:extLst>
  </p:cSld>
  <p:clrMapOvr>
    <a:masterClrMapping/>
  </p:clrMapOvr>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35B3E607-A701-004C-9BEB-00CE8E42D0D6}"/>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2A34779B-9696-4445-B90F-09EBE41DBD1E}"/>
              </a:ext>
            </a:extLst>
          </p:cNvPr>
          <p:cNvSpPr>
            <a:spLocks noGrp="1" noChangeArrowheads="1"/>
          </p:cNvSpPr>
          <p:nvPr>
            <p:ph type="sldNum" sz="quarter" idx="11"/>
          </p:nvPr>
        </p:nvSpPr>
        <p:spPr>
          <a:ln/>
        </p:spPr>
        <p:txBody>
          <a:bodyPr/>
          <a:lstStyle>
            <a:lvl1pPr>
              <a:defRPr/>
            </a:lvl1pPr>
          </a:lstStyle>
          <a:p>
            <a:pPr>
              <a:defRPr/>
            </a:pPr>
            <a:fld id="{C0406BE9-4519-8A42-A305-BD5859DE8A31}" type="slidenum">
              <a:rPr lang="en-US" altLang="en-US"/>
              <a:pPr>
                <a:defRPr/>
              </a:pPr>
              <a:t>‹#›</a:t>
            </a:fld>
            <a:endParaRPr lang="en-US" altLang="en-US"/>
          </a:p>
        </p:txBody>
      </p:sp>
    </p:spTree>
    <p:extLst>
      <p:ext uri="{BB962C8B-B14F-4D97-AF65-F5344CB8AC3E}">
        <p14:creationId xmlns:p14="http://schemas.microsoft.com/office/powerpoint/2010/main" val="4243580119"/>
      </p:ext>
    </p:extLst>
  </p:cSld>
  <p:clrMapOvr>
    <a:masterClrMapping/>
  </p:clrMapOvr>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231EE152-1659-8D42-9CA0-5FF63AEBB813}"/>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9E5635DA-784E-6D4C-8136-7C74616169D3}"/>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7CB9712E-C73A-1945-B011-5C4D0C9348A3}"/>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68DB3E6D-EC3A-004E-A886-A3A430BAA072}"/>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200">
                <a:solidFill>
                  <a:srgbClr val="000000"/>
                </a:solidFill>
                <a:latin typeface="Garamond" pitchFamily="-106" charset="0"/>
                <a:ea typeface="Arial" pitchFamily="-106" charset="0"/>
                <a:cs typeface="Arial" pitchFamily="-106" charset="0"/>
              </a:defRPr>
            </a:lvl1pPr>
          </a:lstStyle>
          <a:p>
            <a:pPr>
              <a:defRPr/>
            </a:pPr>
            <a:r>
              <a:rPr lang="en-US"/>
              <a:t>Efficient Runahead Execution</a:t>
            </a:r>
          </a:p>
        </p:txBody>
      </p:sp>
      <p:sp>
        <p:nvSpPr>
          <p:cNvPr id="8" name="Rectangle 5">
            <a:extLst>
              <a:ext uri="{FF2B5EF4-FFF2-40B4-BE49-F238E27FC236}">
                <a16:creationId xmlns:a16="http://schemas.microsoft.com/office/drawing/2014/main" id="{8B21DC63-E09E-CC44-A17B-5BEFDC4A402F}"/>
              </a:ext>
            </a:extLst>
          </p:cNvPr>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03E0385D-6C4C-D346-82EE-DB2A28D58D8D}"/>
              </a:ext>
            </a:extLst>
          </p:cNvPr>
          <p:cNvSpPr>
            <a:spLocks noGrp="1" noChangeArrowheads="1"/>
          </p:cNvSpPr>
          <p:nvPr>
            <p:ph type="sldNum" sz="quarter" idx="12"/>
          </p:nvPr>
        </p:nvSpPr>
        <p:spPr/>
        <p:txBody>
          <a:bodyPr/>
          <a:lstStyle>
            <a:lvl1pPr>
              <a:defRPr sz="1200"/>
            </a:lvl1pPr>
          </a:lstStyle>
          <a:p>
            <a:pPr>
              <a:defRPr/>
            </a:pPr>
            <a:fld id="{7C9A786F-A3BB-2147-8F1A-670657404FB7}" type="slidenum">
              <a:rPr lang="en-US" altLang="en-US"/>
              <a:pPr>
                <a:defRPr/>
              </a:pPr>
              <a:t>‹#›</a:t>
            </a:fld>
            <a:endParaRPr lang="en-US" altLang="en-US"/>
          </a:p>
        </p:txBody>
      </p:sp>
    </p:spTree>
    <p:extLst>
      <p:ext uri="{BB962C8B-B14F-4D97-AF65-F5344CB8AC3E}">
        <p14:creationId xmlns:p14="http://schemas.microsoft.com/office/powerpoint/2010/main" val="2548794325"/>
      </p:ext>
    </p:extLst>
  </p:cSld>
  <p:clrMapOvr>
    <a:masterClrMapping/>
  </p:clrMapOvr>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228600" y="997527"/>
            <a:ext cx="8610600" cy="51937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5B192E21-A78C-2747-9E41-E3F2F5658D87}"/>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71F64205-2D1C-C643-9409-828641918C15}"/>
              </a:ext>
            </a:extLst>
          </p:cNvPr>
          <p:cNvSpPr>
            <a:spLocks noGrp="1" noChangeArrowheads="1"/>
          </p:cNvSpPr>
          <p:nvPr>
            <p:ph type="sldNum" sz="quarter" idx="11"/>
          </p:nvPr>
        </p:nvSpPr>
        <p:spPr>
          <a:ln/>
        </p:spPr>
        <p:txBody>
          <a:bodyPr/>
          <a:lstStyle>
            <a:lvl1pPr>
              <a:defRPr/>
            </a:lvl1pPr>
          </a:lstStyle>
          <a:p>
            <a:pPr>
              <a:defRPr/>
            </a:pPr>
            <a:fld id="{0A1A696D-AE0C-9446-A38B-FCAFD25E7DF6}" type="slidenum">
              <a:rPr lang="en-US" altLang="en-US"/>
              <a:pPr>
                <a:defRPr/>
              </a:pPr>
              <a:t>‹#›</a:t>
            </a:fld>
            <a:endParaRPr lang="en-US" altLang="en-US"/>
          </a:p>
        </p:txBody>
      </p:sp>
    </p:spTree>
    <p:extLst>
      <p:ext uri="{BB962C8B-B14F-4D97-AF65-F5344CB8AC3E}">
        <p14:creationId xmlns:p14="http://schemas.microsoft.com/office/powerpoint/2010/main" val="505110947"/>
      </p:ext>
    </p:extLst>
  </p:cSld>
  <p:clrMapOvr>
    <a:masterClrMapping/>
  </p:clrMapOvr>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B9F7B4CA-3896-5A49-BD24-13B4552CA6A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78454FCF-6D7A-C34A-A0F5-C70BCBE369FA}"/>
              </a:ext>
            </a:extLst>
          </p:cNvPr>
          <p:cNvSpPr>
            <a:spLocks noGrp="1" noChangeArrowheads="1"/>
          </p:cNvSpPr>
          <p:nvPr>
            <p:ph type="sldNum" sz="quarter" idx="11"/>
          </p:nvPr>
        </p:nvSpPr>
        <p:spPr>
          <a:ln/>
        </p:spPr>
        <p:txBody>
          <a:bodyPr/>
          <a:lstStyle>
            <a:lvl1pPr>
              <a:defRPr/>
            </a:lvl1pPr>
          </a:lstStyle>
          <a:p>
            <a:pPr>
              <a:defRPr/>
            </a:pPr>
            <a:fld id="{C9E297E7-4D30-214E-B98B-FCD031CD24BB}" type="slidenum">
              <a:rPr lang="en-US" altLang="en-US"/>
              <a:pPr>
                <a:defRPr/>
              </a:pPr>
              <a:t>‹#›</a:t>
            </a:fld>
            <a:endParaRPr lang="en-US" altLang="en-US"/>
          </a:p>
        </p:txBody>
      </p:sp>
    </p:spTree>
    <p:extLst>
      <p:ext uri="{BB962C8B-B14F-4D97-AF65-F5344CB8AC3E}">
        <p14:creationId xmlns:p14="http://schemas.microsoft.com/office/powerpoint/2010/main" val="3734672680"/>
      </p:ext>
    </p:extLst>
  </p:cSld>
  <p:clrMapOvr>
    <a:masterClrMapping/>
  </p:clrMapOvr>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A5CCE1EF-FB0D-C340-A7CE-F6B5CC766B3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B66406B3-FFA9-D244-8DF5-262DA5B8CC11}"/>
              </a:ext>
            </a:extLst>
          </p:cNvPr>
          <p:cNvSpPr>
            <a:spLocks noGrp="1" noChangeArrowheads="1"/>
          </p:cNvSpPr>
          <p:nvPr>
            <p:ph type="sldNum" sz="quarter" idx="11"/>
          </p:nvPr>
        </p:nvSpPr>
        <p:spPr>
          <a:ln/>
        </p:spPr>
        <p:txBody>
          <a:bodyPr/>
          <a:lstStyle>
            <a:lvl1pPr>
              <a:defRPr/>
            </a:lvl1pPr>
          </a:lstStyle>
          <a:p>
            <a:pPr>
              <a:defRPr/>
            </a:pPr>
            <a:fld id="{6EF08FE2-77D4-CB42-9802-DC8513815FCF}" type="slidenum">
              <a:rPr lang="en-US" altLang="en-US"/>
              <a:pPr>
                <a:defRPr/>
              </a:pPr>
              <a:t>‹#›</a:t>
            </a:fld>
            <a:endParaRPr lang="en-US" altLang="en-US"/>
          </a:p>
        </p:txBody>
      </p:sp>
    </p:spTree>
    <p:extLst>
      <p:ext uri="{BB962C8B-B14F-4D97-AF65-F5344CB8AC3E}">
        <p14:creationId xmlns:p14="http://schemas.microsoft.com/office/powerpoint/2010/main" val="2888463580"/>
      </p:ext>
    </p:extLst>
  </p:cSld>
  <p:clrMapOvr>
    <a:masterClrMapping/>
  </p:clrMapOvr>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E29E6A82-B671-A94A-B4CF-568FE2963CEF}"/>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8" name="Rectangle 1030">
            <a:extLst>
              <a:ext uri="{FF2B5EF4-FFF2-40B4-BE49-F238E27FC236}">
                <a16:creationId xmlns:a16="http://schemas.microsoft.com/office/drawing/2014/main" id="{795E87C3-EE11-A442-ACF4-79BFAA22D801}"/>
              </a:ext>
            </a:extLst>
          </p:cNvPr>
          <p:cNvSpPr>
            <a:spLocks noGrp="1" noChangeArrowheads="1"/>
          </p:cNvSpPr>
          <p:nvPr>
            <p:ph type="sldNum" sz="quarter" idx="11"/>
          </p:nvPr>
        </p:nvSpPr>
        <p:spPr>
          <a:ln/>
        </p:spPr>
        <p:txBody>
          <a:bodyPr/>
          <a:lstStyle>
            <a:lvl1pPr>
              <a:defRPr/>
            </a:lvl1pPr>
          </a:lstStyle>
          <a:p>
            <a:pPr>
              <a:defRPr/>
            </a:pPr>
            <a:fld id="{9EB8F5EE-DF3C-8044-A8A5-BE4FE93149AE}" type="slidenum">
              <a:rPr lang="en-US" altLang="en-US"/>
              <a:pPr>
                <a:defRPr/>
              </a:pPr>
              <a:t>‹#›</a:t>
            </a:fld>
            <a:endParaRPr lang="en-US" altLang="en-US"/>
          </a:p>
        </p:txBody>
      </p:sp>
    </p:spTree>
    <p:extLst>
      <p:ext uri="{BB962C8B-B14F-4D97-AF65-F5344CB8AC3E}">
        <p14:creationId xmlns:p14="http://schemas.microsoft.com/office/powerpoint/2010/main" val="2128087181"/>
      </p:ext>
    </p:extLst>
  </p:cSld>
  <p:clrMapOvr>
    <a:masterClrMapping/>
  </p:clrMapOvr>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CD0BB4E9-4628-3F43-BCD0-2C8E83D3A59F}"/>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4" name="Rectangle 1030">
            <a:extLst>
              <a:ext uri="{FF2B5EF4-FFF2-40B4-BE49-F238E27FC236}">
                <a16:creationId xmlns:a16="http://schemas.microsoft.com/office/drawing/2014/main" id="{8FBFC350-5A5F-BC4F-AA3D-60EEC10E4EC6}"/>
              </a:ext>
            </a:extLst>
          </p:cNvPr>
          <p:cNvSpPr>
            <a:spLocks noGrp="1" noChangeArrowheads="1"/>
          </p:cNvSpPr>
          <p:nvPr>
            <p:ph type="sldNum" sz="quarter" idx="11"/>
          </p:nvPr>
        </p:nvSpPr>
        <p:spPr>
          <a:ln/>
        </p:spPr>
        <p:txBody>
          <a:bodyPr/>
          <a:lstStyle>
            <a:lvl1pPr>
              <a:defRPr/>
            </a:lvl1pPr>
          </a:lstStyle>
          <a:p>
            <a:pPr>
              <a:defRPr/>
            </a:pPr>
            <a:fld id="{4EF4DBC9-7B0B-5B41-930D-4ADA0808F194}" type="slidenum">
              <a:rPr lang="en-US" altLang="en-US"/>
              <a:pPr>
                <a:defRPr/>
              </a:pPr>
              <a:t>‹#›</a:t>
            </a:fld>
            <a:endParaRPr lang="en-US" altLang="en-US"/>
          </a:p>
        </p:txBody>
      </p:sp>
    </p:spTree>
    <p:extLst>
      <p:ext uri="{BB962C8B-B14F-4D97-AF65-F5344CB8AC3E}">
        <p14:creationId xmlns:p14="http://schemas.microsoft.com/office/powerpoint/2010/main" val="2216086894"/>
      </p:ext>
    </p:extLst>
  </p:cSld>
  <p:clrMapOvr>
    <a:masterClrMapping/>
  </p:clrMapOvr>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ED7C6559-6CD8-9F41-B9AC-F56D4FC62C39}"/>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3" name="Rectangle 1030">
            <a:extLst>
              <a:ext uri="{FF2B5EF4-FFF2-40B4-BE49-F238E27FC236}">
                <a16:creationId xmlns:a16="http://schemas.microsoft.com/office/drawing/2014/main" id="{96F68078-0F0C-7D4E-B89F-4D1294BD29C0}"/>
              </a:ext>
            </a:extLst>
          </p:cNvPr>
          <p:cNvSpPr>
            <a:spLocks noGrp="1" noChangeArrowheads="1"/>
          </p:cNvSpPr>
          <p:nvPr>
            <p:ph type="sldNum" sz="quarter" idx="11"/>
          </p:nvPr>
        </p:nvSpPr>
        <p:spPr>
          <a:ln/>
        </p:spPr>
        <p:txBody>
          <a:bodyPr/>
          <a:lstStyle>
            <a:lvl1pPr>
              <a:defRPr/>
            </a:lvl1pPr>
          </a:lstStyle>
          <a:p>
            <a:pPr>
              <a:defRPr/>
            </a:pPr>
            <a:fld id="{8D349F5C-2E7D-434D-82E4-5F8D4750FB06}" type="slidenum">
              <a:rPr lang="en-US" altLang="en-US"/>
              <a:pPr>
                <a:defRPr/>
              </a:pPr>
              <a:t>‹#›</a:t>
            </a:fld>
            <a:endParaRPr lang="en-US" altLang="en-US"/>
          </a:p>
        </p:txBody>
      </p:sp>
    </p:spTree>
    <p:extLst>
      <p:ext uri="{BB962C8B-B14F-4D97-AF65-F5344CB8AC3E}">
        <p14:creationId xmlns:p14="http://schemas.microsoft.com/office/powerpoint/2010/main" val="2894521942"/>
      </p:ext>
    </p:extLst>
  </p:cSld>
  <p:clrMapOvr>
    <a:masterClrMapping/>
  </p:clrMapOvr>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2123B2FD-B99C-0948-8BF2-7CC177BDF66B}"/>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A7D08DC1-BCB7-4542-BB2D-5D88A8284824}"/>
              </a:ext>
            </a:extLst>
          </p:cNvPr>
          <p:cNvSpPr>
            <a:spLocks noGrp="1" noChangeArrowheads="1"/>
          </p:cNvSpPr>
          <p:nvPr>
            <p:ph type="sldNum" sz="quarter" idx="11"/>
          </p:nvPr>
        </p:nvSpPr>
        <p:spPr>
          <a:ln/>
        </p:spPr>
        <p:txBody>
          <a:bodyPr/>
          <a:lstStyle>
            <a:lvl1pPr>
              <a:defRPr/>
            </a:lvl1pPr>
          </a:lstStyle>
          <a:p>
            <a:pPr>
              <a:defRPr/>
            </a:pPr>
            <a:fld id="{B8075E26-D0AF-AA4C-ABEE-75647DB5BBEF}" type="slidenum">
              <a:rPr lang="en-US" altLang="en-US"/>
              <a:pPr>
                <a:defRPr/>
              </a:pPr>
              <a:t>‹#›</a:t>
            </a:fld>
            <a:endParaRPr lang="en-US" altLang="en-US"/>
          </a:p>
        </p:txBody>
      </p:sp>
    </p:spTree>
    <p:extLst>
      <p:ext uri="{BB962C8B-B14F-4D97-AF65-F5344CB8AC3E}">
        <p14:creationId xmlns:p14="http://schemas.microsoft.com/office/powerpoint/2010/main" val="1486999185"/>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BDFFE3F8-C482-DA44-842C-E1BFF14283AD}"/>
              </a:ext>
            </a:extLst>
          </p:cNvPr>
          <p:cNvSpPr>
            <a:spLocks noGrp="1" noChangeArrowheads="1"/>
          </p:cNvSpPr>
          <p:nvPr>
            <p:ph type="ftr" sz="quarter" idx="10"/>
          </p:nvPr>
        </p:nvSpPr>
        <p:spPr>
          <a:ln/>
        </p:spPr>
        <p:txBody>
          <a:bodyPr/>
          <a:lstStyle>
            <a:lvl1pPr>
              <a:defRPr/>
            </a:lvl1pPr>
          </a:lstStyle>
          <a:p>
            <a:pPr>
              <a:defRPr/>
            </a:pPr>
            <a:endParaRPr lang="en-US"/>
          </a:p>
        </p:txBody>
      </p:sp>
      <p:sp>
        <p:nvSpPr>
          <p:cNvPr id="4" name="Rectangle 1030">
            <a:extLst>
              <a:ext uri="{FF2B5EF4-FFF2-40B4-BE49-F238E27FC236}">
                <a16:creationId xmlns:a16="http://schemas.microsoft.com/office/drawing/2014/main" id="{D8794DE3-8E3B-D44A-9A95-E7B0FACB0799}"/>
              </a:ext>
            </a:extLst>
          </p:cNvPr>
          <p:cNvSpPr>
            <a:spLocks noGrp="1" noChangeArrowheads="1"/>
          </p:cNvSpPr>
          <p:nvPr>
            <p:ph type="sldNum" sz="quarter" idx="11"/>
          </p:nvPr>
        </p:nvSpPr>
        <p:spPr>
          <a:ln/>
        </p:spPr>
        <p:txBody>
          <a:bodyPr/>
          <a:lstStyle>
            <a:lvl1pPr>
              <a:defRPr/>
            </a:lvl1pPr>
          </a:lstStyle>
          <a:p>
            <a:pPr>
              <a:defRPr/>
            </a:pPr>
            <a:fld id="{C1552C45-FEDE-9243-BCA9-76B08532ABAA}" type="slidenum">
              <a:rPr lang="en-US" altLang="en-US"/>
              <a:pPr>
                <a:defRPr/>
              </a:pPr>
              <a:t>‹#›</a:t>
            </a:fld>
            <a:endParaRPr lang="en-US" altLang="en-US"/>
          </a:p>
        </p:txBody>
      </p:sp>
    </p:spTree>
    <p:extLst>
      <p:ext uri="{BB962C8B-B14F-4D97-AF65-F5344CB8AC3E}">
        <p14:creationId xmlns:p14="http://schemas.microsoft.com/office/powerpoint/2010/main" val="3418897498"/>
      </p:ext>
    </p:extLst>
  </p:cSld>
  <p:clrMapOvr>
    <a:masterClrMapping/>
  </p:clrMapOvr>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4B004AE6-43D5-884E-A7E0-3E2C9D3CE6F0}"/>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9C929CE5-E563-D646-8865-4D2828E8704A}"/>
              </a:ext>
            </a:extLst>
          </p:cNvPr>
          <p:cNvSpPr>
            <a:spLocks noGrp="1" noChangeArrowheads="1"/>
          </p:cNvSpPr>
          <p:nvPr>
            <p:ph type="sldNum" sz="quarter" idx="11"/>
          </p:nvPr>
        </p:nvSpPr>
        <p:spPr>
          <a:ln/>
        </p:spPr>
        <p:txBody>
          <a:bodyPr/>
          <a:lstStyle>
            <a:lvl1pPr>
              <a:defRPr/>
            </a:lvl1pPr>
          </a:lstStyle>
          <a:p>
            <a:pPr>
              <a:defRPr/>
            </a:pPr>
            <a:fld id="{5FCA2A97-836E-1141-BF2F-9B24D430D832}" type="slidenum">
              <a:rPr lang="en-US" altLang="en-US"/>
              <a:pPr>
                <a:defRPr/>
              </a:pPr>
              <a:t>‹#›</a:t>
            </a:fld>
            <a:endParaRPr lang="en-US" altLang="en-US"/>
          </a:p>
        </p:txBody>
      </p:sp>
    </p:spTree>
    <p:extLst>
      <p:ext uri="{BB962C8B-B14F-4D97-AF65-F5344CB8AC3E}">
        <p14:creationId xmlns:p14="http://schemas.microsoft.com/office/powerpoint/2010/main" val="735183250"/>
      </p:ext>
    </p:extLst>
  </p:cSld>
  <p:clrMapOvr>
    <a:masterClrMapping/>
  </p:clrMapOvr>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D2B5205C-2CCA-C049-95CF-5AF8FC2154E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91A54E58-7997-8949-B909-338AEDA8B5B8}"/>
              </a:ext>
            </a:extLst>
          </p:cNvPr>
          <p:cNvSpPr>
            <a:spLocks noGrp="1" noChangeArrowheads="1"/>
          </p:cNvSpPr>
          <p:nvPr>
            <p:ph type="sldNum" sz="quarter" idx="11"/>
          </p:nvPr>
        </p:nvSpPr>
        <p:spPr>
          <a:ln/>
        </p:spPr>
        <p:txBody>
          <a:bodyPr/>
          <a:lstStyle>
            <a:lvl1pPr>
              <a:defRPr/>
            </a:lvl1pPr>
          </a:lstStyle>
          <a:p>
            <a:pPr>
              <a:defRPr/>
            </a:pPr>
            <a:fld id="{776414D7-0FAE-E247-A4B6-F1F16DAA1728}" type="slidenum">
              <a:rPr lang="en-US" altLang="en-US"/>
              <a:pPr>
                <a:defRPr/>
              </a:pPr>
              <a:t>‹#›</a:t>
            </a:fld>
            <a:endParaRPr lang="en-US" altLang="en-US"/>
          </a:p>
        </p:txBody>
      </p:sp>
    </p:spTree>
    <p:extLst>
      <p:ext uri="{BB962C8B-B14F-4D97-AF65-F5344CB8AC3E}">
        <p14:creationId xmlns:p14="http://schemas.microsoft.com/office/powerpoint/2010/main" val="1908783655"/>
      </p:ext>
    </p:extLst>
  </p:cSld>
  <p:clrMapOvr>
    <a:masterClrMapping/>
  </p:clrMapOvr>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E01DF80F-C15D-B14D-A3CE-8989D4F3B26A}"/>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7EFEADDB-6402-5F4F-859C-743CE630D34A}"/>
              </a:ext>
            </a:extLst>
          </p:cNvPr>
          <p:cNvSpPr>
            <a:spLocks noGrp="1" noChangeArrowheads="1"/>
          </p:cNvSpPr>
          <p:nvPr>
            <p:ph type="sldNum" sz="quarter" idx="11"/>
          </p:nvPr>
        </p:nvSpPr>
        <p:spPr>
          <a:ln/>
        </p:spPr>
        <p:txBody>
          <a:bodyPr/>
          <a:lstStyle>
            <a:lvl1pPr>
              <a:defRPr/>
            </a:lvl1pPr>
          </a:lstStyle>
          <a:p>
            <a:pPr>
              <a:defRPr/>
            </a:pPr>
            <a:fld id="{F1137034-9C31-3647-AE1C-00BAB89F781E}" type="slidenum">
              <a:rPr lang="en-US" altLang="en-US"/>
              <a:pPr>
                <a:defRPr/>
              </a:pPr>
              <a:t>‹#›</a:t>
            </a:fld>
            <a:endParaRPr lang="en-US" altLang="en-US"/>
          </a:p>
        </p:txBody>
      </p:sp>
    </p:spTree>
    <p:extLst>
      <p:ext uri="{BB962C8B-B14F-4D97-AF65-F5344CB8AC3E}">
        <p14:creationId xmlns:p14="http://schemas.microsoft.com/office/powerpoint/2010/main" val="3387446332"/>
      </p:ext>
    </p:extLst>
  </p:cSld>
  <p:clrMapOvr>
    <a:masterClrMapping/>
  </p:clrMapOvr>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ClipArt Placeholder 2"/>
          <p:cNvSpPr>
            <a:spLocks noGrp="1"/>
          </p:cNvSpPr>
          <p:nvPr>
            <p:ph type="clipArt" sz="half" idx="1"/>
          </p:nvPr>
        </p:nvSpPr>
        <p:spPr>
          <a:xfrm>
            <a:off x="228600" y="1371600"/>
            <a:ext cx="4229100" cy="4876800"/>
          </a:xfrm>
        </p:spPr>
        <p:txBody>
          <a:bodyPr/>
          <a:lstStyle/>
          <a:p>
            <a:pPr lvl="0"/>
            <a:endParaRPr lang="en-US" noProof="0"/>
          </a:p>
        </p:txBody>
      </p:sp>
      <p:sp>
        <p:nvSpPr>
          <p:cNvPr id="4" name="Text Placeholder 3"/>
          <p:cNvSpPr>
            <a:spLocks noGrp="1"/>
          </p:cNvSpPr>
          <p:nvPr>
            <p:ph type="body" sz="half" idx="2"/>
          </p:nvPr>
        </p:nvSpPr>
        <p:spPr>
          <a:xfrm>
            <a:off x="4610100" y="1371600"/>
            <a:ext cx="42291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21444DCE-203B-184C-8A99-DFDE506A3C0C}"/>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48497C19-44B3-A346-9C79-B9BFA759E0BE}"/>
              </a:ext>
            </a:extLst>
          </p:cNvPr>
          <p:cNvSpPr>
            <a:spLocks noGrp="1" noChangeArrowheads="1"/>
          </p:cNvSpPr>
          <p:nvPr>
            <p:ph type="sldNum" sz="quarter" idx="11"/>
          </p:nvPr>
        </p:nvSpPr>
        <p:spPr>
          <a:ln/>
        </p:spPr>
        <p:txBody>
          <a:bodyPr/>
          <a:lstStyle>
            <a:lvl1pPr>
              <a:defRPr/>
            </a:lvl1pPr>
          </a:lstStyle>
          <a:p>
            <a:pPr>
              <a:defRPr/>
            </a:pPr>
            <a:fld id="{977B51B5-5BFA-F54D-BFFF-307CEF6CBD80}" type="slidenum">
              <a:rPr lang="en-US" altLang="en-US"/>
              <a:pPr>
                <a:defRPr/>
              </a:pPr>
              <a:t>‹#›</a:t>
            </a:fld>
            <a:endParaRPr lang="en-US" altLang="en-US"/>
          </a:p>
        </p:txBody>
      </p:sp>
    </p:spTree>
    <p:extLst>
      <p:ext uri="{BB962C8B-B14F-4D97-AF65-F5344CB8AC3E}">
        <p14:creationId xmlns:p14="http://schemas.microsoft.com/office/powerpoint/2010/main" val="3724012157"/>
      </p:ext>
    </p:extLst>
  </p:cSld>
  <p:clrMapOvr>
    <a:masterClrMapping/>
  </p:clrMapOvr>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descr="safari.png">
            <a:extLst>
              <a:ext uri="{FF2B5EF4-FFF2-40B4-BE49-F238E27FC236}">
                <a16:creationId xmlns:a16="http://schemas.microsoft.com/office/drawing/2014/main" id="{E717076A-0ED1-6E43-BDD8-A73B0A343C5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0975" y="6411913"/>
            <a:ext cx="1025525"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1029">
            <a:extLst>
              <a:ext uri="{FF2B5EF4-FFF2-40B4-BE49-F238E27FC236}">
                <a16:creationId xmlns:a16="http://schemas.microsoft.com/office/drawing/2014/main" id="{78BA877A-758F-E242-8734-055AFB5BD26D}"/>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6" name="Rectangle 1030">
            <a:extLst>
              <a:ext uri="{FF2B5EF4-FFF2-40B4-BE49-F238E27FC236}">
                <a16:creationId xmlns:a16="http://schemas.microsoft.com/office/drawing/2014/main" id="{B551DD66-611F-0947-9CA5-3C7331E7312A}"/>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B26AB5E0-0AF5-B345-B87E-4A056ABD9B10}" type="slidenum">
              <a:rPr lang="en-US"/>
              <a:pPr>
                <a:defRPr/>
              </a:pPr>
              <a:t>‹#›</a:t>
            </a:fld>
            <a:endParaRPr lang="en-US"/>
          </a:p>
        </p:txBody>
      </p:sp>
    </p:spTree>
    <p:extLst>
      <p:ext uri="{BB962C8B-B14F-4D97-AF65-F5344CB8AC3E}">
        <p14:creationId xmlns:p14="http://schemas.microsoft.com/office/powerpoint/2010/main" val="1766742772"/>
      </p:ext>
    </p:extLst>
  </p:cSld>
  <p:clrMapOvr>
    <a:masterClrMapping/>
  </p:clrMapOvr>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23898900-8036-C144-A676-9A742614E2D8}"/>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5" name="Rectangle 1030">
            <a:extLst>
              <a:ext uri="{FF2B5EF4-FFF2-40B4-BE49-F238E27FC236}">
                <a16:creationId xmlns:a16="http://schemas.microsoft.com/office/drawing/2014/main" id="{1E54EF65-D969-3A4B-973E-2A95FD6809EF}"/>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86D7FCFE-20E6-B84E-A750-F647BDADB141}" type="slidenum">
              <a:rPr lang="en-US"/>
              <a:pPr>
                <a:defRPr/>
              </a:pPr>
              <a:t>‹#›</a:t>
            </a:fld>
            <a:endParaRPr lang="en-US"/>
          </a:p>
        </p:txBody>
      </p:sp>
    </p:spTree>
    <p:extLst>
      <p:ext uri="{BB962C8B-B14F-4D97-AF65-F5344CB8AC3E}">
        <p14:creationId xmlns:p14="http://schemas.microsoft.com/office/powerpoint/2010/main" val="376432984"/>
      </p:ext>
    </p:extLst>
  </p:cSld>
  <p:clrMapOvr>
    <a:masterClrMapping/>
  </p:clrMapOvr>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DA9E746F-EF54-AF4A-A8EE-CC2DE4616175}"/>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5" name="Rectangle 1030">
            <a:extLst>
              <a:ext uri="{FF2B5EF4-FFF2-40B4-BE49-F238E27FC236}">
                <a16:creationId xmlns:a16="http://schemas.microsoft.com/office/drawing/2014/main" id="{ABF9447E-3998-0C46-8A6A-04CAA8BA46C6}"/>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AB410618-3701-8C47-B5B0-13C32D559644}" type="slidenum">
              <a:rPr lang="en-US"/>
              <a:pPr>
                <a:defRPr/>
              </a:pPr>
              <a:t>‹#›</a:t>
            </a:fld>
            <a:endParaRPr lang="en-US"/>
          </a:p>
        </p:txBody>
      </p:sp>
    </p:spTree>
    <p:extLst>
      <p:ext uri="{BB962C8B-B14F-4D97-AF65-F5344CB8AC3E}">
        <p14:creationId xmlns:p14="http://schemas.microsoft.com/office/powerpoint/2010/main" val="1674794908"/>
      </p:ext>
    </p:extLst>
  </p:cSld>
  <p:clrMapOvr>
    <a:masterClrMapping/>
  </p:clrMapOvr>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047756B6-C5AE-F74E-A6C7-43AFBE3D762E}"/>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6" name="Rectangle 1030">
            <a:extLst>
              <a:ext uri="{FF2B5EF4-FFF2-40B4-BE49-F238E27FC236}">
                <a16:creationId xmlns:a16="http://schemas.microsoft.com/office/drawing/2014/main" id="{07E5A174-3AB3-AF4A-9384-B6E68F4A077A}"/>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39CD5199-16A9-AA49-A11D-A76C118994FB}" type="slidenum">
              <a:rPr lang="en-US"/>
              <a:pPr>
                <a:defRPr/>
              </a:pPr>
              <a:t>‹#›</a:t>
            </a:fld>
            <a:endParaRPr lang="en-US"/>
          </a:p>
        </p:txBody>
      </p:sp>
    </p:spTree>
    <p:extLst>
      <p:ext uri="{BB962C8B-B14F-4D97-AF65-F5344CB8AC3E}">
        <p14:creationId xmlns:p14="http://schemas.microsoft.com/office/powerpoint/2010/main" val="4124317397"/>
      </p:ext>
    </p:extLst>
  </p:cSld>
  <p:clrMapOvr>
    <a:masterClrMapping/>
  </p:clrMapOvr>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4984331B-BCB2-F84F-AEB0-2A5DEC3FE776}"/>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8" name="Rectangle 1030">
            <a:extLst>
              <a:ext uri="{FF2B5EF4-FFF2-40B4-BE49-F238E27FC236}">
                <a16:creationId xmlns:a16="http://schemas.microsoft.com/office/drawing/2014/main" id="{F837EB01-036F-E64D-AED9-46C3F03B906A}"/>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B11895A9-BD0F-1B43-A41D-2E44F95C473C}" type="slidenum">
              <a:rPr lang="en-US"/>
              <a:pPr>
                <a:defRPr/>
              </a:pPr>
              <a:t>‹#›</a:t>
            </a:fld>
            <a:endParaRPr lang="en-US"/>
          </a:p>
        </p:txBody>
      </p:sp>
    </p:spTree>
    <p:extLst>
      <p:ext uri="{BB962C8B-B14F-4D97-AF65-F5344CB8AC3E}">
        <p14:creationId xmlns:p14="http://schemas.microsoft.com/office/powerpoint/2010/main" val="258048764"/>
      </p:ext>
    </p:extLst>
  </p:cSld>
  <p:clrMapOvr>
    <a:masterClrMapping/>
  </p:clrMapOvr>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A954E578-A534-6346-9214-F1194E2A2CBA}"/>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4" name="Rectangle 1030">
            <a:extLst>
              <a:ext uri="{FF2B5EF4-FFF2-40B4-BE49-F238E27FC236}">
                <a16:creationId xmlns:a16="http://schemas.microsoft.com/office/drawing/2014/main" id="{264A907C-8FE0-D34D-A464-62038A09A72A}"/>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D2690319-5192-A344-85CA-0341ACCAAC47}" type="slidenum">
              <a:rPr lang="en-US"/>
              <a:pPr>
                <a:defRPr/>
              </a:pPr>
              <a:t>‹#›</a:t>
            </a:fld>
            <a:endParaRPr lang="en-US"/>
          </a:p>
        </p:txBody>
      </p:sp>
    </p:spTree>
    <p:extLst>
      <p:ext uri="{BB962C8B-B14F-4D97-AF65-F5344CB8AC3E}">
        <p14:creationId xmlns:p14="http://schemas.microsoft.com/office/powerpoint/2010/main" val="1348787631"/>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EF5B4C79-9D40-ED45-A2B4-D155ED3FBD2C}"/>
              </a:ext>
            </a:extLst>
          </p:cNvPr>
          <p:cNvSpPr>
            <a:spLocks noGrp="1" noChangeArrowheads="1"/>
          </p:cNvSpPr>
          <p:nvPr>
            <p:ph type="ftr" sz="quarter" idx="10"/>
          </p:nvPr>
        </p:nvSpPr>
        <p:spPr>
          <a:ln/>
        </p:spPr>
        <p:txBody>
          <a:bodyPr/>
          <a:lstStyle>
            <a:lvl1pPr>
              <a:defRPr/>
            </a:lvl1pPr>
          </a:lstStyle>
          <a:p>
            <a:pPr>
              <a:defRPr/>
            </a:pPr>
            <a:endParaRPr lang="en-US"/>
          </a:p>
        </p:txBody>
      </p:sp>
      <p:sp>
        <p:nvSpPr>
          <p:cNvPr id="3" name="Rectangle 1030">
            <a:extLst>
              <a:ext uri="{FF2B5EF4-FFF2-40B4-BE49-F238E27FC236}">
                <a16:creationId xmlns:a16="http://schemas.microsoft.com/office/drawing/2014/main" id="{E2149095-0A66-184B-836F-028B5DBA53F1}"/>
              </a:ext>
            </a:extLst>
          </p:cNvPr>
          <p:cNvSpPr>
            <a:spLocks noGrp="1" noChangeArrowheads="1"/>
          </p:cNvSpPr>
          <p:nvPr>
            <p:ph type="sldNum" sz="quarter" idx="11"/>
          </p:nvPr>
        </p:nvSpPr>
        <p:spPr>
          <a:ln/>
        </p:spPr>
        <p:txBody>
          <a:bodyPr/>
          <a:lstStyle>
            <a:lvl1pPr>
              <a:defRPr/>
            </a:lvl1pPr>
          </a:lstStyle>
          <a:p>
            <a:pPr>
              <a:defRPr/>
            </a:pPr>
            <a:fld id="{16D2A7A8-4244-2C44-AAEB-5964ED40826E}" type="slidenum">
              <a:rPr lang="en-US" altLang="en-US"/>
              <a:pPr>
                <a:defRPr/>
              </a:pPr>
              <a:t>‹#›</a:t>
            </a:fld>
            <a:endParaRPr lang="en-US" altLang="en-US"/>
          </a:p>
        </p:txBody>
      </p:sp>
    </p:spTree>
    <p:extLst>
      <p:ext uri="{BB962C8B-B14F-4D97-AF65-F5344CB8AC3E}">
        <p14:creationId xmlns:p14="http://schemas.microsoft.com/office/powerpoint/2010/main" val="1328537158"/>
      </p:ext>
    </p:extLst>
  </p:cSld>
  <p:clrMapOvr>
    <a:masterClrMapping/>
  </p:clrMapOvr>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FE8B7E6D-1632-3E4E-BA38-0D32E933D3E6}"/>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3" name="Rectangle 1030">
            <a:extLst>
              <a:ext uri="{FF2B5EF4-FFF2-40B4-BE49-F238E27FC236}">
                <a16:creationId xmlns:a16="http://schemas.microsoft.com/office/drawing/2014/main" id="{68BC7E04-44BF-FF47-9EAC-C7C5AAC12AAD}"/>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D8BCD567-DA4C-0241-8A79-CD59301954C7}" type="slidenum">
              <a:rPr lang="en-US"/>
              <a:pPr>
                <a:defRPr/>
              </a:pPr>
              <a:t>‹#›</a:t>
            </a:fld>
            <a:endParaRPr lang="en-US"/>
          </a:p>
        </p:txBody>
      </p:sp>
    </p:spTree>
    <p:extLst>
      <p:ext uri="{BB962C8B-B14F-4D97-AF65-F5344CB8AC3E}">
        <p14:creationId xmlns:p14="http://schemas.microsoft.com/office/powerpoint/2010/main" val="4108853014"/>
      </p:ext>
    </p:extLst>
  </p:cSld>
  <p:clrMapOvr>
    <a:masterClrMapping/>
  </p:clrMapOvr>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22FCD272-1263-EB40-BADC-D4461265CD53}"/>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6" name="Rectangle 1030">
            <a:extLst>
              <a:ext uri="{FF2B5EF4-FFF2-40B4-BE49-F238E27FC236}">
                <a16:creationId xmlns:a16="http://schemas.microsoft.com/office/drawing/2014/main" id="{216D9B53-0513-C041-934B-3375B6F9B1E2}"/>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55618457-4D4C-2749-AC9F-450EC99272C9}" type="slidenum">
              <a:rPr lang="en-US"/>
              <a:pPr>
                <a:defRPr/>
              </a:pPr>
              <a:t>‹#›</a:t>
            </a:fld>
            <a:endParaRPr lang="en-US"/>
          </a:p>
        </p:txBody>
      </p:sp>
    </p:spTree>
    <p:extLst>
      <p:ext uri="{BB962C8B-B14F-4D97-AF65-F5344CB8AC3E}">
        <p14:creationId xmlns:p14="http://schemas.microsoft.com/office/powerpoint/2010/main" val="1356031182"/>
      </p:ext>
    </p:extLst>
  </p:cSld>
  <p:clrMapOvr>
    <a:masterClrMapping/>
  </p:clrMapOvr>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F077308C-E306-3041-AEAE-96EDFE3FA81D}"/>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6" name="Rectangle 1030">
            <a:extLst>
              <a:ext uri="{FF2B5EF4-FFF2-40B4-BE49-F238E27FC236}">
                <a16:creationId xmlns:a16="http://schemas.microsoft.com/office/drawing/2014/main" id="{0AD3D059-61EC-634C-BABF-F18828CBD331}"/>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BCEBA01F-5AC1-064C-ABCF-5658DEF4A410}" type="slidenum">
              <a:rPr lang="en-US"/>
              <a:pPr>
                <a:defRPr/>
              </a:pPr>
              <a:t>‹#›</a:t>
            </a:fld>
            <a:endParaRPr lang="en-US"/>
          </a:p>
        </p:txBody>
      </p:sp>
    </p:spTree>
    <p:extLst>
      <p:ext uri="{BB962C8B-B14F-4D97-AF65-F5344CB8AC3E}">
        <p14:creationId xmlns:p14="http://schemas.microsoft.com/office/powerpoint/2010/main" val="2052856054"/>
      </p:ext>
    </p:extLst>
  </p:cSld>
  <p:clrMapOvr>
    <a:masterClrMapping/>
  </p:clrMapOvr>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5BD636D2-94E5-E343-B63E-0D542BCBEDA6}"/>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5" name="Rectangle 1030">
            <a:extLst>
              <a:ext uri="{FF2B5EF4-FFF2-40B4-BE49-F238E27FC236}">
                <a16:creationId xmlns:a16="http://schemas.microsoft.com/office/drawing/2014/main" id="{AB1CD3B4-16DA-9C4D-B140-E190CF4EDFE2}"/>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F1A60990-4EC3-DC40-B3C1-0A52A72688E3}" type="slidenum">
              <a:rPr lang="en-US"/>
              <a:pPr>
                <a:defRPr/>
              </a:pPr>
              <a:t>‹#›</a:t>
            </a:fld>
            <a:endParaRPr lang="en-US"/>
          </a:p>
        </p:txBody>
      </p:sp>
    </p:spTree>
    <p:extLst>
      <p:ext uri="{BB962C8B-B14F-4D97-AF65-F5344CB8AC3E}">
        <p14:creationId xmlns:p14="http://schemas.microsoft.com/office/powerpoint/2010/main" val="793217663"/>
      </p:ext>
    </p:extLst>
  </p:cSld>
  <p:clrMapOvr>
    <a:masterClrMapping/>
  </p:clrMapOvr>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6289ED09-2AA2-2B45-9447-E7387CB8080C}"/>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5" name="Rectangle 1030">
            <a:extLst>
              <a:ext uri="{FF2B5EF4-FFF2-40B4-BE49-F238E27FC236}">
                <a16:creationId xmlns:a16="http://schemas.microsoft.com/office/drawing/2014/main" id="{666FA39A-85C0-6947-9BA2-B7C1646A4840}"/>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829655B2-A9C9-B744-BBC7-782654A7522F}" type="slidenum">
              <a:rPr lang="en-US"/>
              <a:pPr>
                <a:defRPr/>
              </a:pPr>
              <a:t>‹#›</a:t>
            </a:fld>
            <a:endParaRPr lang="en-US"/>
          </a:p>
        </p:txBody>
      </p:sp>
    </p:spTree>
    <p:extLst>
      <p:ext uri="{BB962C8B-B14F-4D97-AF65-F5344CB8AC3E}">
        <p14:creationId xmlns:p14="http://schemas.microsoft.com/office/powerpoint/2010/main" val="2323632050"/>
      </p:ext>
    </p:extLst>
  </p:cSld>
  <p:clrMapOvr>
    <a:masterClrMapping/>
  </p:clrMapOvr>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Table Placeholder 2"/>
          <p:cNvSpPr>
            <a:spLocks noGrp="1"/>
          </p:cNvSpPr>
          <p:nvPr>
            <p:ph type="tbl" idx="1"/>
          </p:nvPr>
        </p:nvSpPr>
        <p:spPr>
          <a:xfrm>
            <a:off x="228600" y="1371600"/>
            <a:ext cx="8610600" cy="4876800"/>
          </a:xfrm>
        </p:spPr>
        <p:txBody>
          <a:bodyPr/>
          <a:lstStyle/>
          <a:p>
            <a:pPr lvl="0"/>
            <a:endParaRPr lang="en-US" noProof="0"/>
          </a:p>
        </p:txBody>
      </p:sp>
      <p:sp>
        <p:nvSpPr>
          <p:cNvPr id="4" name="Rectangle 1029">
            <a:extLst>
              <a:ext uri="{FF2B5EF4-FFF2-40B4-BE49-F238E27FC236}">
                <a16:creationId xmlns:a16="http://schemas.microsoft.com/office/drawing/2014/main" id="{9526F770-A17A-6A40-83F6-2CCB16CFCB6A}"/>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5" name="Rectangle 1030">
            <a:extLst>
              <a:ext uri="{FF2B5EF4-FFF2-40B4-BE49-F238E27FC236}">
                <a16:creationId xmlns:a16="http://schemas.microsoft.com/office/drawing/2014/main" id="{F86E2FCB-A924-A34F-B13F-F3AACA9D9717}"/>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889CF82C-030F-8A40-AD12-D0919F69F17F}" type="slidenum">
              <a:rPr lang="en-US"/>
              <a:pPr>
                <a:defRPr/>
              </a:pPr>
              <a:t>‹#›</a:t>
            </a:fld>
            <a:endParaRPr lang="en-US"/>
          </a:p>
        </p:txBody>
      </p:sp>
    </p:spTree>
    <p:extLst>
      <p:ext uri="{BB962C8B-B14F-4D97-AF65-F5344CB8AC3E}">
        <p14:creationId xmlns:p14="http://schemas.microsoft.com/office/powerpoint/2010/main" val="2824487860"/>
      </p:ext>
    </p:extLst>
  </p:cSld>
  <p:clrMapOvr>
    <a:masterClrMapping/>
  </p:clrMapOvr>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0F8CC948-6E23-D146-B2ED-C59F614F48AC}"/>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062B7669-46C5-AE4B-B302-F1D5634F74C0}"/>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FD0EC8A5-CEAB-AD4E-87B6-46E22342D392}"/>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6B8E2FA2-21CC-4C44-ADEB-70C562A70D4A}"/>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200">
                <a:solidFill>
                  <a:srgbClr val="000000"/>
                </a:solidFill>
                <a:latin typeface="Garamond" pitchFamily="-106" charset="0"/>
                <a:ea typeface="Arial" pitchFamily="-106" charset="0"/>
                <a:cs typeface="Arial" pitchFamily="-106" charset="0"/>
              </a:defRPr>
            </a:lvl1pPr>
          </a:lstStyle>
          <a:p>
            <a:pPr>
              <a:defRPr/>
            </a:pPr>
            <a:r>
              <a:rPr lang="en-US"/>
              <a:t>Efficient Runahead Execution</a:t>
            </a:r>
          </a:p>
        </p:txBody>
      </p:sp>
      <p:sp>
        <p:nvSpPr>
          <p:cNvPr id="8" name="Rectangle 5">
            <a:extLst>
              <a:ext uri="{FF2B5EF4-FFF2-40B4-BE49-F238E27FC236}">
                <a16:creationId xmlns:a16="http://schemas.microsoft.com/office/drawing/2014/main" id="{9FAF1FB4-8EAD-C440-8139-236BF9878F37}"/>
              </a:ext>
            </a:extLst>
          </p:cNvPr>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E5EC7E40-FF8D-8844-ABDA-E2EFD34A843D}"/>
              </a:ext>
            </a:extLst>
          </p:cNvPr>
          <p:cNvSpPr>
            <a:spLocks noGrp="1" noChangeArrowheads="1"/>
          </p:cNvSpPr>
          <p:nvPr>
            <p:ph type="sldNum" sz="quarter" idx="12"/>
          </p:nvPr>
        </p:nvSpPr>
        <p:spPr/>
        <p:txBody>
          <a:bodyPr/>
          <a:lstStyle>
            <a:lvl1pPr>
              <a:defRPr sz="1200"/>
            </a:lvl1pPr>
          </a:lstStyle>
          <a:p>
            <a:pPr>
              <a:defRPr/>
            </a:pPr>
            <a:fld id="{B3B2C029-4B73-DD46-8F38-F5E950B0B439}" type="slidenum">
              <a:rPr lang="en-US" altLang="en-US"/>
              <a:pPr>
                <a:defRPr/>
              </a:pPr>
              <a:t>‹#›</a:t>
            </a:fld>
            <a:endParaRPr lang="en-US" altLang="en-US"/>
          </a:p>
        </p:txBody>
      </p:sp>
    </p:spTree>
    <p:extLst>
      <p:ext uri="{BB962C8B-B14F-4D97-AF65-F5344CB8AC3E}">
        <p14:creationId xmlns:p14="http://schemas.microsoft.com/office/powerpoint/2010/main" val="1225902898"/>
      </p:ext>
    </p:extLst>
  </p:cSld>
  <p:clrMapOvr>
    <a:masterClrMapping/>
  </p:clrMapOvr>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228600" y="997527"/>
            <a:ext cx="8610600" cy="51937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F7C48893-23FE-C844-9B0D-BB40381EE4AA}"/>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D0ECC4EB-98D7-0F40-B1EB-0C5B6DF1D312}"/>
              </a:ext>
            </a:extLst>
          </p:cNvPr>
          <p:cNvSpPr>
            <a:spLocks noGrp="1" noChangeArrowheads="1"/>
          </p:cNvSpPr>
          <p:nvPr>
            <p:ph type="sldNum" sz="quarter" idx="11"/>
          </p:nvPr>
        </p:nvSpPr>
        <p:spPr>
          <a:ln/>
        </p:spPr>
        <p:txBody>
          <a:bodyPr/>
          <a:lstStyle>
            <a:lvl1pPr>
              <a:defRPr/>
            </a:lvl1pPr>
          </a:lstStyle>
          <a:p>
            <a:pPr>
              <a:defRPr/>
            </a:pPr>
            <a:fld id="{7AB5776F-DEA8-A14C-8CD0-351C984B266F}" type="slidenum">
              <a:rPr lang="en-US" altLang="en-US"/>
              <a:pPr>
                <a:defRPr/>
              </a:pPr>
              <a:t>‹#›</a:t>
            </a:fld>
            <a:endParaRPr lang="en-US" altLang="en-US"/>
          </a:p>
        </p:txBody>
      </p:sp>
    </p:spTree>
    <p:extLst>
      <p:ext uri="{BB962C8B-B14F-4D97-AF65-F5344CB8AC3E}">
        <p14:creationId xmlns:p14="http://schemas.microsoft.com/office/powerpoint/2010/main" val="927320864"/>
      </p:ext>
    </p:extLst>
  </p:cSld>
  <p:clrMapOvr>
    <a:masterClrMapping/>
  </p:clrMapOvr>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10A8D532-8EF4-F442-96EF-363E52852D1D}"/>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27235ABE-A7C5-C84B-A88F-912567CB9ACE}"/>
              </a:ext>
            </a:extLst>
          </p:cNvPr>
          <p:cNvSpPr>
            <a:spLocks noGrp="1" noChangeArrowheads="1"/>
          </p:cNvSpPr>
          <p:nvPr>
            <p:ph type="sldNum" sz="quarter" idx="11"/>
          </p:nvPr>
        </p:nvSpPr>
        <p:spPr>
          <a:ln/>
        </p:spPr>
        <p:txBody>
          <a:bodyPr/>
          <a:lstStyle>
            <a:lvl1pPr>
              <a:defRPr/>
            </a:lvl1pPr>
          </a:lstStyle>
          <a:p>
            <a:pPr>
              <a:defRPr/>
            </a:pPr>
            <a:fld id="{938CBF4C-8919-B34C-B8EC-2EF329D4DE69}" type="slidenum">
              <a:rPr lang="en-US" altLang="en-US"/>
              <a:pPr>
                <a:defRPr/>
              </a:pPr>
              <a:t>‹#›</a:t>
            </a:fld>
            <a:endParaRPr lang="en-US" altLang="en-US"/>
          </a:p>
        </p:txBody>
      </p:sp>
    </p:spTree>
    <p:extLst>
      <p:ext uri="{BB962C8B-B14F-4D97-AF65-F5344CB8AC3E}">
        <p14:creationId xmlns:p14="http://schemas.microsoft.com/office/powerpoint/2010/main" val="811232779"/>
      </p:ext>
    </p:extLst>
  </p:cSld>
  <p:clrMapOvr>
    <a:masterClrMapping/>
  </p:clrMapOvr>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FCBE3DA7-05D2-7A40-B03E-540BDC4D06D0}"/>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1828DA00-903E-5948-A646-C44AC8603082}"/>
              </a:ext>
            </a:extLst>
          </p:cNvPr>
          <p:cNvSpPr>
            <a:spLocks noGrp="1" noChangeArrowheads="1"/>
          </p:cNvSpPr>
          <p:nvPr>
            <p:ph type="sldNum" sz="quarter" idx="11"/>
          </p:nvPr>
        </p:nvSpPr>
        <p:spPr>
          <a:ln/>
        </p:spPr>
        <p:txBody>
          <a:bodyPr/>
          <a:lstStyle>
            <a:lvl1pPr>
              <a:defRPr/>
            </a:lvl1pPr>
          </a:lstStyle>
          <a:p>
            <a:pPr>
              <a:defRPr/>
            </a:pPr>
            <a:fld id="{01B52E70-051F-104E-BD0D-B82859220E83}" type="slidenum">
              <a:rPr lang="en-US" altLang="en-US"/>
              <a:pPr>
                <a:defRPr/>
              </a:pPr>
              <a:t>‹#›</a:t>
            </a:fld>
            <a:endParaRPr lang="en-US" altLang="en-US"/>
          </a:p>
        </p:txBody>
      </p:sp>
    </p:spTree>
    <p:extLst>
      <p:ext uri="{BB962C8B-B14F-4D97-AF65-F5344CB8AC3E}">
        <p14:creationId xmlns:p14="http://schemas.microsoft.com/office/powerpoint/2010/main" val="92534328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228600" y="997527"/>
            <a:ext cx="8610600" cy="51937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D814A579-2D1F-3949-B5D3-F3D4BE50F3F3}"/>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8ADF1844-B888-6D42-A0B3-0C61113A0526}"/>
              </a:ext>
            </a:extLst>
          </p:cNvPr>
          <p:cNvSpPr>
            <a:spLocks noGrp="1" noChangeArrowheads="1"/>
          </p:cNvSpPr>
          <p:nvPr>
            <p:ph type="sldNum" sz="quarter" idx="11"/>
          </p:nvPr>
        </p:nvSpPr>
        <p:spPr>
          <a:ln/>
        </p:spPr>
        <p:txBody>
          <a:bodyPr/>
          <a:lstStyle>
            <a:lvl1pPr>
              <a:defRPr/>
            </a:lvl1pPr>
          </a:lstStyle>
          <a:p>
            <a:pPr>
              <a:defRPr/>
            </a:pPr>
            <a:fld id="{98B4CFEE-25D5-DC48-9A59-E64EDB0BFF00}" type="slidenum">
              <a:rPr lang="en-US" altLang="en-US"/>
              <a:pPr>
                <a:defRPr/>
              </a:pPr>
              <a:t>‹#›</a:t>
            </a:fld>
            <a:endParaRPr lang="en-US" altLang="en-US"/>
          </a:p>
        </p:txBody>
      </p:sp>
    </p:spTree>
    <p:extLst>
      <p:ext uri="{BB962C8B-B14F-4D97-AF65-F5344CB8AC3E}">
        <p14:creationId xmlns:p14="http://schemas.microsoft.com/office/powerpoint/2010/main" val="263922615"/>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82941BED-2C7E-674A-80B8-D4C49BCB4BC6}"/>
              </a:ext>
            </a:extLst>
          </p:cNvPr>
          <p:cNvSpPr>
            <a:spLocks noGrp="1" noChangeArrowheads="1"/>
          </p:cNvSpPr>
          <p:nvPr>
            <p:ph type="ftr" sz="quarter" idx="10"/>
          </p:nvPr>
        </p:nvSpPr>
        <p:spPr>
          <a:ln/>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6D31C346-B290-634F-B80C-A49C1FBEF8C6}"/>
              </a:ext>
            </a:extLst>
          </p:cNvPr>
          <p:cNvSpPr>
            <a:spLocks noGrp="1" noChangeArrowheads="1"/>
          </p:cNvSpPr>
          <p:nvPr>
            <p:ph type="sldNum" sz="quarter" idx="11"/>
          </p:nvPr>
        </p:nvSpPr>
        <p:spPr>
          <a:ln/>
        </p:spPr>
        <p:txBody>
          <a:bodyPr/>
          <a:lstStyle>
            <a:lvl1pPr>
              <a:defRPr/>
            </a:lvl1pPr>
          </a:lstStyle>
          <a:p>
            <a:pPr>
              <a:defRPr/>
            </a:pPr>
            <a:fld id="{0AC63ED7-4C43-3D42-8BD4-B00E27BAE8D9}" type="slidenum">
              <a:rPr lang="en-US" altLang="en-US"/>
              <a:pPr>
                <a:defRPr/>
              </a:pPr>
              <a:t>‹#›</a:t>
            </a:fld>
            <a:endParaRPr lang="en-US" altLang="en-US"/>
          </a:p>
        </p:txBody>
      </p:sp>
    </p:spTree>
    <p:extLst>
      <p:ext uri="{BB962C8B-B14F-4D97-AF65-F5344CB8AC3E}">
        <p14:creationId xmlns:p14="http://schemas.microsoft.com/office/powerpoint/2010/main" val="2581033939"/>
      </p:ext>
    </p:extLst>
  </p:cSld>
  <p:clrMapOvr>
    <a:masterClrMapping/>
  </p:clrMapOvr>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A0E69465-18C5-EC44-929F-E3582A54B06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8" name="Rectangle 1030">
            <a:extLst>
              <a:ext uri="{FF2B5EF4-FFF2-40B4-BE49-F238E27FC236}">
                <a16:creationId xmlns:a16="http://schemas.microsoft.com/office/drawing/2014/main" id="{BA648A17-12C5-0F42-883C-031E02202429}"/>
              </a:ext>
            </a:extLst>
          </p:cNvPr>
          <p:cNvSpPr>
            <a:spLocks noGrp="1" noChangeArrowheads="1"/>
          </p:cNvSpPr>
          <p:nvPr>
            <p:ph type="sldNum" sz="quarter" idx="11"/>
          </p:nvPr>
        </p:nvSpPr>
        <p:spPr>
          <a:ln/>
        </p:spPr>
        <p:txBody>
          <a:bodyPr/>
          <a:lstStyle>
            <a:lvl1pPr>
              <a:defRPr/>
            </a:lvl1pPr>
          </a:lstStyle>
          <a:p>
            <a:pPr>
              <a:defRPr/>
            </a:pPr>
            <a:fld id="{F95D7704-B703-9F4F-A330-421F6A3A7B6D}" type="slidenum">
              <a:rPr lang="en-US" altLang="en-US"/>
              <a:pPr>
                <a:defRPr/>
              </a:pPr>
              <a:t>‹#›</a:t>
            </a:fld>
            <a:endParaRPr lang="en-US" altLang="en-US"/>
          </a:p>
        </p:txBody>
      </p:sp>
    </p:spTree>
    <p:extLst>
      <p:ext uri="{BB962C8B-B14F-4D97-AF65-F5344CB8AC3E}">
        <p14:creationId xmlns:p14="http://schemas.microsoft.com/office/powerpoint/2010/main" val="1168325857"/>
      </p:ext>
    </p:extLst>
  </p:cSld>
  <p:clrMapOvr>
    <a:masterClrMapping/>
  </p:clrMapOvr>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657A416E-68D4-0D42-AB16-529DF620716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4" name="Rectangle 1030">
            <a:extLst>
              <a:ext uri="{FF2B5EF4-FFF2-40B4-BE49-F238E27FC236}">
                <a16:creationId xmlns:a16="http://schemas.microsoft.com/office/drawing/2014/main" id="{983C0C66-1FC2-3E4C-BECA-984DD4F3A28E}"/>
              </a:ext>
            </a:extLst>
          </p:cNvPr>
          <p:cNvSpPr>
            <a:spLocks noGrp="1" noChangeArrowheads="1"/>
          </p:cNvSpPr>
          <p:nvPr>
            <p:ph type="sldNum" sz="quarter" idx="11"/>
          </p:nvPr>
        </p:nvSpPr>
        <p:spPr>
          <a:ln/>
        </p:spPr>
        <p:txBody>
          <a:bodyPr/>
          <a:lstStyle>
            <a:lvl1pPr>
              <a:defRPr/>
            </a:lvl1pPr>
          </a:lstStyle>
          <a:p>
            <a:pPr>
              <a:defRPr/>
            </a:pPr>
            <a:fld id="{B05BF42A-AF62-9848-9D5C-06D4B5647438}" type="slidenum">
              <a:rPr lang="en-US" altLang="en-US"/>
              <a:pPr>
                <a:defRPr/>
              </a:pPr>
              <a:t>‹#›</a:t>
            </a:fld>
            <a:endParaRPr lang="en-US" altLang="en-US"/>
          </a:p>
        </p:txBody>
      </p:sp>
    </p:spTree>
    <p:extLst>
      <p:ext uri="{BB962C8B-B14F-4D97-AF65-F5344CB8AC3E}">
        <p14:creationId xmlns:p14="http://schemas.microsoft.com/office/powerpoint/2010/main" val="4173644686"/>
      </p:ext>
    </p:extLst>
  </p:cSld>
  <p:clrMapOvr>
    <a:masterClrMapping/>
  </p:clrMapOvr>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606BD016-DED8-1247-8E3C-CCCDFC13A4FC}"/>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3" name="Rectangle 1030">
            <a:extLst>
              <a:ext uri="{FF2B5EF4-FFF2-40B4-BE49-F238E27FC236}">
                <a16:creationId xmlns:a16="http://schemas.microsoft.com/office/drawing/2014/main" id="{EDBE3CEC-62C9-3940-9206-092C48E52F69}"/>
              </a:ext>
            </a:extLst>
          </p:cNvPr>
          <p:cNvSpPr>
            <a:spLocks noGrp="1" noChangeArrowheads="1"/>
          </p:cNvSpPr>
          <p:nvPr>
            <p:ph type="sldNum" sz="quarter" idx="11"/>
          </p:nvPr>
        </p:nvSpPr>
        <p:spPr>
          <a:ln/>
        </p:spPr>
        <p:txBody>
          <a:bodyPr/>
          <a:lstStyle>
            <a:lvl1pPr>
              <a:defRPr/>
            </a:lvl1pPr>
          </a:lstStyle>
          <a:p>
            <a:pPr>
              <a:defRPr/>
            </a:pPr>
            <a:fld id="{391B11DF-5404-0748-A294-86D2F664AE7D}" type="slidenum">
              <a:rPr lang="en-US" altLang="en-US"/>
              <a:pPr>
                <a:defRPr/>
              </a:pPr>
              <a:t>‹#›</a:t>
            </a:fld>
            <a:endParaRPr lang="en-US" altLang="en-US"/>
          </a:p>
        </p:txBody>
      </p:sp>
    </p:spTree>
    <p:extLst>
      <p:ext uri="{BB962C8B-B14F-4D97-AF65-F5344CB8AC3E}">
        <p14:creationId xmlns:p14="http://schemas.microsoft.com/office/powerpoint/2010/main" val="1140174761"/>
      </p:ext>
    </p:extLst>
  </p:cSld>
  <p:clrMapOvr>
    <a:masterClrMapping/>
  </p:clrMapOvr>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FF2AD674-D435-F542-A07D-54811CCC5ED4}"/>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8FD2AA6E-4035-7B4B-B5C3-C85B0FFF3941}"/>
              </a:ext>
            </a:extLst>
          </p:cNvPr>
          <p:cNvSpPr>
            <a:spLocks noGrp="1" noChangeArrowheads="1"/>
          </p:cNvSpPr>
          <p:nvPr>
            <p:ph type="sldNum" sz="quarter" idx="11"/>
          </p:nvPr>
        </p:nvSpPr>
        <p:spPr>
          <a:ln/>
        </p:spPr>
        <p:txBody>
          <a:bodyPr/>
          <a:lstStyle>
            <a:lvl1pPr>
              <a:defRPr/>
            </a:lvl1pPr>
          </a:lstStyle>
          <a:p>
            <a:pPr>
              <a:defRPr/>
            </a:pPr>
            <a:fld id="{B4A3EE6A-BE48-0045-9618-D0B3B9F9BCB6}" type="slidenum">
              <a:rPr lang="en-US" altLang="en-US"/>
              <a:pPr>
                <a:defRPr/>
              </a:pPr>
              <a:t>‹#›</a:t>
            </a:fld>
            <a:endParaRPr lang="en-US" altLang="en-US"/>
          </a:p>
        </p:txBody>
      </p:sp>
    </p:spTree>
    <p:extLst>
      <p:ext uri="{BB962C8B-B14F-4D97-AF65-F5344CB8AC3E}">
        <p14:creationId xmlns:p14="http://schemas.microsoft.com/office/powerpoint/2010/main" val="123249907"/>
      </p:ext>
    </p:extLst>
  </p:cSld>
  <p:clrMapOvr>
    <a:masterClrMapping/>
  </p:clrMapOvr>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8E166CDC-0637-C040-85AF-529DBF4B954F}"/>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0D3042AC-2B0B-B044-83C7-DB26609F1FEA}"/>
              </a:ext>
            </a:extLst>
          </p:cNvPr>
          <p:cNvSpPr>
            <a:spLocks noGrp="1" noChangeArrowheads="1"/>
          </p:cNvSpPr>
          <p:nvPr>
            <p:ph type="sldNum" sz="quarter" idx="11"/>
          </p:nvPr>
        </p:nvSpPr>
        <p:spPr>
          <a:ln/>
        </p:spPr>
        <p:txBody>
          <a:bodyPr/>
          <a:lstStyle>
            <a:lvl1pPr>
              <a:defRPr/>
            </a:lvl1pPr>
          </a:lstStyle>
          <a:p>
            <a:pPr>
              <a:defRPr/>
            </a:pPr>
            <a:fld id="{7E6F1FCE-7B1A-B045-A822-8A9806447D3A}" type="slidenum">
              <a:rPr lang="en-US" altLang="en-US"/>
              <a:pPr>
                <a:defRPr/>
              </a:pPr>
              <a:t>‹#›</a:t>
            </a:fld>
            <a:endParaRPr lang="en-US" altLang="en-US"/>
          </a:p>
        </p:txBody>
      </p:sp>
    </p:spTree>
    <p:extLst>
      <p:ext uri="{BB962C8B-B14F-4D97-AF65-F5344CB8AC3E}">
        <p14:creationId xmlns:p14="http://schemas.microsoft.com/office/powerpoint/2010/main" val="1286189410"/>
      </p:ext>
    </p:extLst>
  </p:cSld>
  <p:clrMapOvr>
    <a:masterClrMapping/>
  </p:clrMapOvr>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AB90BAFF-82A5-D441-BE10-E0B179583E12}"/>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6175F655-43D4-1546-909B-E38BD0216E18}"/>
              </a:ext>
            </a:extLst>
          </p:cNvPr>
          <p:cNvSpPr>
            <a:spLocks noGrp="1" noChangeArrowheads="1"/>
          </p:cNvSpPr>
          <p:nvPr>
            <p:ph type="sldNum" sz="quarter" idx="11"/>
          </p:nvPr>
        </p:nvSpPr>
        <p:spPr>
          <a:ln/>
        </p:spPr>
        <p:txBody>
          <a:bodyPr/>
          <a:lstStyle>
            <a:lvl1pPr>
              <a:defRPr/>
            </a:lvl1pPr>
          </a:lstStyle>
          <a:p>
            <a:pPr>
              <a:defRPr/>
            </a:pPr>
            <a:fld id="{3945B5FA-1C3D-6341-9408-CD26269A0D46}" type="slidenum">
              <a:rPr lang="en-US" altLang="en-US"/>
              <a:pPr>
                <a:defRPr/>
              </a:pPr>
              <a:t>‹#›</a:t>
            </a:fld>
            <a:endParaRPr lang="en-US" altLang="en-US"/>
          </a:p>
        </p:txBody>
      </p:sp>
    </p:spTree>
    <p:extLst>
      <p:ext uri="{BB962C8B-B14F-4D97-AF65-F5344CB8AC3E}">
        <p14:creationId xmlns:p14="http://schemas.microsoft.com/office/powerpoint/2010/main" val="771427278"/>
      </p:ext>
    </p:extLst>
  </p:cSld>
  <p:clrMapOvr>
    <a:masterClrMapping/>
  </p:clrMapOvr>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A1DE93D1-E0A7-2F40-92CB-6283CB059322}"/>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E85973DB-F385-3E46-860A-9709CDADADEB}"/>
              </a:ext>
            </a:extLst>
          </p:cNvPr>
          <p:cNvSpPr>
            <a:spLocks noGrp="1" noChangeArrowheads="1"/>
          </p:cNvSpPr>
          <p:nvPr>
            <p:ph type="sldNum" sz="quarter" idx="11"/>
          </p:nvPr>
        </p:nvSpPr>
        <p:spPr>
          <a:ln/>
        </p:spPr>
        <p:txBody>
          <a:bodyPr/>
          <a:lstStyle>
            <a:lvl1pPr>
              <a:defRPr/>
            </a:lvl1pPr>
          </a:lstStyle>
          <a:p>
            <a:pPr>
              <a:defRPr/>
            </a:pPr>
            <a:fld id="{98FA9620-C04F-7849-8435-180D9B86AA54}" type="slidenum">
              <a:rPr lang="en-US" altLang="en-US"/>
              <a:pPr>
                <a:defRPr/>
              </a:pPr>
              <a:t>‹#›</a:t>
            </a:fld>
            <a:endParaRPr lang="en-US" altLang="en-US"/>
          </a:p>
        </p:txBody>
      </p:sp>
    </p:spTree>
    <p:extLst>
      <p:ext uri="{BB962C8B-B14F-4D97-AF65-F5344CB8AC3E}">
        <p14:creationId xmlns:p14="http://schemas.microsoft.com/office/powerpoint/2010/main" val="883939581"/>
      </p:ext>
    </p:extLst>
  </p:cSld>
  <p:clrMapOvr>
    <a:masterClrMapping/>
  </p:clrMapOvr>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ClipArt Placeholder 2"/>
          <p:cNvSpPr>
            <a:spLocks noGrp="1"/>
          </p:cNvSpPr>
          <p:nvPr>
            <p:ph type="clipArt" sz="half" idx="1"/>
          </p:nvPr>
        </p:nvSpPr>
        <p:spPr>
          <a:xfrm>
            <a:off x="228600" y="1371600"/>
            <a:ext cx="4229100" cy="4876800"/>
          </a:xfrm>
        </p:spPr>
        <p:txBody>
          <a:bodyPr/>
          <a:lstStyle/>
          <a:p>
            <a:pPr lvl="0"/>
            <a:endParaRPr lang="en-US" noProof="0"/>
          </a:p>
        </p:txBody>
      </p:sp>
      <p:sp>
        <p:nvSpPr>
          <p:cNvPr id="4" name="Text Placeholder 3"/>
          <p:cNvSpPr>
            <a:spLocks noGrp="1"/>
          </p:cNvSpPr>
          <p:nvPr>
            <p:ph type="body" sz="half" idx="2"/>
          </p:nvPr>
        </p:nvSpPr>
        <p:spPr>
          <a:xfrm>
            <a:off x="4610100" y="1371600"/>
            <a:ext cx="42291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BA38AED1-B38B-5D41-A7EC-6A485E836F10}"/>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623A885E-8C1E-0F4E-BF30-C08ACF7C4771}"/>
              </a:ext>
            </a:extLst>
          </p:cNvPr>
          <p:cNvSpPr>
            <a:spLocks noGrp="1" noChangeArrowheads="1"/>
          </p:cNvSpPr>
          <p:nvPr>
            <p:ph type="sldNum" sz="quarter" idx="11"/>
          </p:nvPr>
        </p:nvSpPr>
        <p:spPr>
          <a:ln/>
        </p:spPr>
        <p:txBody>
          <a:bodyPr/>
          <a:lstStyle>
            <a:lvl1pPr>
              <a:defRPr/>
            </a:lvl1pPr>
          </a:lstStyle>
          <a:p>
            <a:pPr>
              <a:defRPr/>
            </a:pPr>
            <a:fld id="{0C498602-0F9C-C54E-AD85-74B0354B3324}" type="slidenum">
              <a:rPr lang="en-US" altLang="en-US"/>
              <a:pPr>
                <a:defRPr/>
              </a:pPr>
              <a:t>‹#›</a:t>
            </a:fld>
            <a:endParaRPr lang="en-US" altLang="en-US"/>
          </a:p>
        </p:txBody>
      </p:sp>
    </p:spTree>
    <p:extLst>
      <p:ext uri="{BB962C8B-B14F-4D97-AF65-F5344CB8AC3E}">
        <p14:creationId xmlns:p14="http://schemas.microsoft.com/office/powerpoint/2010/main" val="2247635653"/>
      </p:ext>
    </p:extLst>
  </p:cSld>
  <p:clrMapOvr>
    <a:masterClrMapping/>
  </p:clrMapOvr>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93855130-49D8-274E-A9A8-0FFB1257FA87}"/>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58710768-FA33-0344-B4DD-4BA929CDA090}"/>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BABEA587-8C29-6F4C-8300-66EFFC319DEC}"/>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A4D2D50C-76E9-0642-BAED-B3D41F4947A9}"/>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8" name="Rectangle 5">
            <a:extLst>
              <a:ext uri="{FF2B5EF4-FFF2-40B4-BE49-F238E27FC236}">
                <a16:creationId xmlns:a16="http://schemas.microsoft.com/office/drawing/2014/main" id="{F933D184-8420-8E49-81D9-0C9A8BF6FE27}"/>
              </a:ext>
            </a:extLst>
          </p:cNvPr>
          <p:cNvSpPr>
            <a:spLocks noGrp="1" noChangeArrowheads="1"/>
          </p:cNvSpPr>
          <p:nvPr>
            <p:ph type="ftr" sz="quarter" idx="11"/>
          </p:nvPr>
        </p:nvSpPr>
        <p:spPr>
          <a:xfrm>
            <a:off x="3124200" y="6243638"/>
            <a:ext cx="2895600" cy="457200"/>
          </a:xfrm>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9" name="Rectangle 6">
            <a:extLst>
              <a:ext uri="{FF2B5EF4-FFF2-40B4-BE49-F238E27FC236}">
                <a16:creationId xmlns:a16="http://schemas.microsoft.com/office/drawing/2014/main" id="{2D5D65B8-F76E-164E-8EB6-0A492297094C}"/>
              </a:ext>
            </a:extLst>
          </p:cNvPr>
          <p:cNvSpPr>
            <a:spLocks noGrp="1" noChangeArrowheads="1"/>
          </p:cNvSpPr>
          <p:nvPr>
            <p:ph type="sldNum" sz="quarter" idx="12"/>
          </p:nvPr>
        </p:nvSpPr>
        <p:spPr/>
        <p:txBody>
          <a:bodyPr/>
          <a:lstStyle>
            <a:lvl1pPr fontAlgn="base">
              <a:spcBef>
                <a:spcPct val="0"/>
              </a:spcBef>
              <a:spcAft>
                <a:spcPct val="0"/>
              </a:spcAft>
              <a:defRPr sz="1200">
                <a:ea typeface="ＭＳ Ｐゴシック" charset="0"/>
                <a:cs typeface="ＭＳ Ｐゴシック" charset="0"/>
              </a:defRPr>
            </a:lvl1pPr>
          </a:lstStyle>
          <a:p>
            <a:pPr>
              <a:defRPr/>
            </a:pPr>
            <a:fld id="{6857A22E-A7BE-CA43-A1F8-52E078BC77D8}" type="slidenum">
              <a:rPr lang="en-US" altLang="en-US"/>
              <a:pPr>
                <a:defRPr/>
              </a:pPr>
              <a:t>‹#›</a:t>
            </a:fld>
            <a:endParaRPr lang="en-US" altLang="en-US"/>
          </a:p>
        </p:txBody>
      </p:sp>
    </p:spTree>
    <p:extLst>
      <p:ext uri="{BB962C8B-B14F-4D97-AF65-F5344CB8AC3E}">
        <p14:creationId xmlns:p14="http://schemas.microsoft.com/office/powerpoint/2010/main" val="2258590881"/>
      </p:ext>
    </p:extLst>
  </p:cSld>
  <p:clrMapOvr>
    <a:masterClrMapping/>
  </p:clrMapOvr>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768DC90C-C0B5-F443-92C4-DC55F39E5C21}"/>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FE7D822E-2D42-044F-AF79-1C6EFB61C330}"/>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EC882DE1-D259-854F-9DF0-6C91D868BC18}" type="slidenum">
              <a:rPr lang="en-US" altLang="en-US"/>
              <a:pPr>
                <a:defRPr/>
              </a:pPr>
              <a:t>‹#›</a:t>
            </a:fld>
            <a:endParaRPr lang="en-US" altLang="en-US"/>
          </a:p>
        </p:txBody>
      </p:sp>
    </p:spTree>
    <p:extLst>
      <p:ext uri="{BB962C8B-B14F-4D97-AF65-F5344CB8AC3E}">
        <p14:creationId xmlns:p14="http://schemas.microsoft.com/office/powerpoint/2010/main" val="2039786900"/>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63E32324-CFE7-4C42-84C7-90537E26DF93}"/>
              </a:ext>
            </a:extLst>
          </p:cNvPr>
          <p:cNvSpPr>
            <a:spLocks noGrp="1" noChangeArrowheads="1"/>
          </p:cNvSpPr>
          <p:nvPr>
            <p:ph type="ftr" sz="quarter" idx="10"/>
          </p:nvPr>
        </p:nvSpPr>
        <p:spPr>
          <a:ln/>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6F2F5E6B-913A-6B46-BB14-F681BAF30207}"/>
              </a:ext>
            </a:extLst>
          </p:cNvPr>
          <p:cNvSpPr>
            <a:spLocks noGrp="1" noChangeArrowheads="1"/>
          </p:cNvSpPr>
          <p:nvPr>
            <p:ph type="sldNum" sz="quarter" idx="11"/>
          </p:nvPr>
        </p:nvSpPr>
        <p:spPr>
          <a:ln/>
        </p:spPr>
        <p:txBody>
          <a:bodyPr/>
          <a:lstStyle>
            <a:lvl1pPr>
              <a:defRPr/>
            </a:lvl1pPr>
          </a:lstStyle>
          <a:p>
            <a:pPr>
              <a:defRPr/>
            </a:pPr>
            <a:fld id="{5C24DEF2-FC80-1742-869D-249AE509A3A4}" type="slidenum">
              <a:rPr lang="en-US" altLang="en-US"/>
              <a:pPr>
                <a:defRPr/>
              </a:pPr>
              <a:t>‹#›</a:t>
            </a:fld>
            <a:endParaRPr lang="en-US" altLang="en-US"/>
          </a:p>
        </p:txBody>
      </p:sp>
    </p:spTree>
    <p:extLst>
      <p:ext uri="{BB962C8B-B14F-4D97-AF65-F5344CB8AC3E}">
        <p14:creationId xmlns:p14="http://schemas.microsoft.com/office/powerpoint/2010/main" val="3844435181"/>
      </p:ext>
    </p:extLst>
  </p:cSld>
  <p:clrMapOvr>
    <a:masterClrMapping/>
  </p:clrMapOvr>
  <p:transition/>
</p:sldLayout>
</file>

<file path=ppt/slideLayouts/slideLayout2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2F7773BF-1729-CE47-9C1E-9C6226BC7814}"/>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3B7B78BD-721D-8C49-9503-7E0F50DC2B01}"/>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2FA1E729-FF58-704A-B987-AD47A6A0B35C}" type="slidenum">
              <a:rPr lang="en-US" altLang="en-US"/>
              <a:pPr>
                <a:defRPr/>
              </a:pPr>
              <a:t>‹#›</a:t>
            </a:fld>
            <a:endParaRPr lang="en-US" altLang="en-US"/>
          </a:p>
        </p:txBody>
      </p:sp>
    </p:spTree>
    <p:extLst>
      <p:ext uri="{BB962C8B-B14F-4D97-AF65-F5344CB8AC3E}">
        <p14:creationId xmlns:p14="http://schemas.microsoft.com/office/powerpoint/2010/main" val="3953862295"/>
      </p:ext>
    </p:extLst>
  </p:cSld>
  <p:clrMapOvr>
    <a:masterClrMapping/>
  </p:clrMapOvr>
  <p:transition/>
</p:sldLayout>
</file>

<file path=ppt/slideLayouts/slideLayout2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51751F34-2D56-E74A-8038-F7F50C9F6E92}"/>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31290D72-F690-3F4C-9C6A-635153FF55B8}"/>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01FBE8DE-DF16-0F48-A6AA-6403CC5286D2}" type="slidenum">
              <a:rPr lang="en-US" altLang="en-US"/>
              <a:pPr>
                <a:defRPr/>
              </a:pPr>
              <a:t>‹#›</a:t>
            </a:fld>
            <a:endParaRPr lang="en-US" altLang="en-US"/>
          </a:p>
        </p:txBody>
      </p:sp>
    </p:spTree>
    <p:extLst>
      <p:ext uri="{BB962C8B-B14F-4D97-AF65-F5344CB8AC3E}">
        <p14:creationId xmlns:p14="http://schemas.microsoft.com/office/powerpoint/2010/main" val="3953982975"/>
      </p:ext>
    </p:extLst>
  </p:cSld>
  <p:clrMapOvr>
    <a:masterClrMapping/>
  </p:clrMapOvr>
  <p:transition/>
</p:sldLayout>
</file>

<file path=ppt/slideLayouts/slideLayout2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1D63F6CB-0380-E34C-99E5-A70D2FBFCD95}"/>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8" name="Rectangle 1030">
            <a:extLst>
              <a:ext uri="{FF2B5EF4-FFF2-40B4-BE49-F238E27FC236}">
                <a16:creationId xmlns:a16="http://schemas.microsoft.com/office/drawing/2014/main" id="{CA670B94-D75B-CF45-A57E-9254F47DF2EC}"/>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22961778-2878-934E-A741-0677D52CC46D}" type="slidenum">
              <a:rPr lang="en-US" altLang="en-US"/>
              <a:pPr>
                <a:defRPr/>
              </a:pPr>
              <a:t>‹#›</a:t>
            </a:fld>
            <a:endParaRPr lang="en-US" altLang="en-US"/>
          </a:p>
        </p:txBody>
      </p:sp>
    </p:spTree>
    <p:extLst>
      <p:ext uri="{BB962C8B-B14F-4D97-AF65-F5344CB8AC3E}">
        <p14:creationId xmlns:p14="http://schemas.microsoft.com/office/powerpoint/2010/main" val="2970967404"/>
      </p:ext>
    </p:extLst>
  </p:cSld>
  <p:clrMapOvr>
    <a:masterClrMapping/>
  </p:clrMapOvr>
  <p:transition/>
</p:sldLayout>
</file>

<file path=ppt/slideLayouts/slideLayout2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659F6D7A-F53A-984B-9AA1-5BE2C8F4429A}"/>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4" name="Rectangle 1030">
            <a:extLst>
              <a:ext uri="{FF2B5EF4-FFF2-40B4-BE49-F238E27FC236}">
                <a16:creationId xmlns:a16="http://schemas.microsoft.com/office/drawing/2014/main" id="{58A80B2D-92EE-F944-A90D-54CA4631F266}"/>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1776A3E1-1F3D-D744-B105-9066FE828ADE}" type="slidenum">
              <a:rPr lang="en-US" altLang="en-US"/>
              <a:pPr>
                <a:defRPr/>
              </a:pPr>
              <a:t>‹#›</a:t>
            </a:fld>
            <a:endParaRPr lang="en-US" altLang="en-US"/>
          </a:p>
        </p:txBody>
      </p:sp>
    </p:spTree>
    <p:extLst>
      <p:ext uri="{BB962C8B-B14F-4D97-AF65-F5344CB8AC3E}">
        <p14:creationId xmlns:p14="http://schemas.microsoft.com/office/powerpoint/2010/main" val="3103454741"/>
      </p:ext>
    </p:extLst>
  </p:cSld>
  <p:clrMapOvr>
    <a:masterClrMapping/>
  </p:clrMapOvr>
  <p:transition/>
</p:sldLayout>
</file>

<file path=ppt/slideLayouts/slideLayout2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9CC4B02B-6EBE-604A-A894-465D46A64849}"/>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3" name="Rectangle 1030">
            <a:extLst>
              <a:ext uri="{FF2B5EF4-FFF2-40B4-BE49-F238E27FC236}">
                <a16:creationId xmlns:a16="http://schemas.microsoft.com/office/drawing/2014/main" id="{4CB597D4-3B93-FF4A-B361-B38AFD1D985A}"/>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4F425975-94B9-844E-B8ED-52117BB22D52}" type="slidenum">
              <a:rPr lang="en-US" altLang="en-US"/>
              <a:pPr>
                <a:defRPr/>
              </a:pPr>
              <a:t>‹#›</a:t>
            </a:fld>
            <a:endParaRPr lang="en-US" altLang="en-US"/>
          </a:p>
        </p:txBody>
      </p:sp>
    </p:spTree>
    <p:extLst>
      <p:ext uri="{BB962C8B-B14F-4D97-AF65-F5344CB8AC3E}">
        <p14:creationId xmlns:p14="http://schemas.microsoft.com/office/powerpoint/2010/main" val="240362266"/>
      </p:ext>
    </p:extLst>
  </p:cSld>
  <p:clrMapOvr>
    <a:masterClrMapping/>
  </p:clrMapOvr>
  <p:transition/>
</p:sldLayout>
</file>

<file path=ppt/slideLayouts/slideLayout2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253404C0-9453-E54D-A1C9-BF1BC376BBCB}"/>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728E61BF-3F86-8841-8238-7276F535B7B9}"/>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E4C9A156-A2CA-574E-815A-1F7611CD5A87}" type="slidenum">
              <a:rPr lang="en-US" altLang="en-US"/>
              <a:pPr>
                <a:defRPr/>
              </a:pPr>
              <a:t>‹#›</a:t>
            </a:fld>
            <a:endParaRPr lang="en-US" altLang="en-US"/>
          </a:p>
        </p:txBody>
      </p:sp>
    </p:spTree>
    <p:extLst>
      <p:ext uri="{BB962C8B-B14F-4D97-AF65-F5344CB8AC3E}">
        <p14:creationId xmlns:p14="http://schemas.microsoft.com/office/powerpoint/2010/main" val="1441227106"/>
      </p:ext>
    </p:extLst>
  </p:cSld>
  <p:clrMapOvr>
    <a:masterClrMapping/>
  </p:clrMapOvr>
  <p:transition/>
</p:sldLayout>
</file>

<file path=ppt/slideLayouts/slideLayout2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D3A18AC7-5690-0F45-BA10-39BFE34A722A}"/>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C19145DA-CB4C-FD45-87D2-A33AC86E216A}"/>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0866EF49-D78E-DC40-A306-DC00DFD6F4FE}" type="slidenum">
              <a:rPr lang="en-US" altLang="en-US"/>
              <a:pPr>
                <a:defRPr/>
              </a:pPr>
              <a:t>‹#›</a:t>
            </a:fld>
            <a:endParaRPr lang="en-US" altLang="en-US"/>
          </a:p>
        </p:txBody>
      </p:sp>
    </p:spTree>
    <p:extLst>
      <p:ext uri="{BB962C8B-B14F-4D97-AF65-F5344CB8AC3E}">
        <p14:creationId xmlns:p14="http://schemas.microsoft.com/office/powerpoint/2010/main" val="2110332344"/>
      </p:ext>
    </p:extLst>
  </p:cSld>
  <p:clrMapOvr>
    <a:masterClrMapping/>
  </p:clrMapOvr>
  <p:transition/>
</p:sldLayout>
</file>

<file path=ppt/slideLayouts/slideLayout2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F87FF5D6-9F9C-B245-AECA-C3E47B7AB080}"/>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54A7D487-99AA-5448-811F-A9ED736D8988}"/>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1FAC5004-3CBE-234C-ACD8-CCD360978ED8}" type="slidenum">
              <a:rPr lang="en-US" altLang="en-US"/>
              <a:pPr>
                <a:defRPr/>
              </a:pPr>
              <a:t>‹#›</a:t>
            </a:fld>
            <a:endParaRPr lang="en-US" altLang="en-US"/>
          </a:p>
        </p:txBody>
      </p:sp>
    </p:spTree>
    <p:extLst>
      <p:ext uri="{BB962C8B-B14F-4D97-AF65-F5344CB8AC3E}">
        <p14:creationId xmlns:p14="http://schemas.microsoft.com/office/powerpoint/2010/main" val="1802164688"/>
      </p:ext>
    </p:extLst>
  </p:cSld>
  <p:clrMapOvr>
    <a:masterClrMapping/>
  </p:clrMapOvr>
  <p:transition/>
</p:sldLayout>
</file>

<file path=ppt/slideLayouts/slideLayout2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E236FA80-758A-0447-8696-048D07C80DC6}"/>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76EF6F82-669C-CE4E-A5D1-258AC8B2C771}"/>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30CF5D93-73E1-D542-81DC-9D6CEB915B9A}" type="slidenum">
              <a:rPr lang="en-US" altLang="en-US"/>
              <a:pPr>
                <a:defRPr/>
              </a:pPr>
              <a:t>‹#›</a:t>
            </a:fld>
            <a:endParaRPr lang="en-US" altLang="en-US"/>
          </a:p>
        </p:txBody>
      </p:sp>
    </p:spTree>
    <p:extLst>
      <p:ext uri="{BB962C8B-B14F-4D97-AF65-F5344CB8AC3E}">
        <p14:creationId xmlns:p14="http://schemas.microsoft.com/office/powerpoint/2010/main" val="1562814474"/>
      </p:ext>
    </p:extLst>
  </p:cSld>
  <p:clrMapOvr>
    <a:masterClrMapping/>
  </p:clrMapOvr>
  <p:transition/>
</p:sldLayout>
</file>

<file path=ppt/slideLayouts/slideLayout21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427E13DD-1CB8-4B44-BEA2-01343CE49270}"/>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C68DE6D9-84A9-1E4B-9D7B-DAC8DC32CF5B}"/>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E9126E18-1ABF-314C-A1AE-9EB3BA2F691D}"/>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BEEDC42A-1730-7D4B-A802-8EF4AC2D2E9C}"/>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200">
                <a:solidFill>
                  <a:srgbClr val="000000"/>
                </a:solidFill>
                <a:latin typeface="Garamond" pitchFamily="-106" charset="0"/>
                <a:ea typeface="Arial" pitchFamily="-106" charset="0"/>
                <a:cs typeface="Arial" pitchFamily="-106" charset="0"/>
              </a:defRPr>
            </a:lvl1pPr>
          </a:lstStyle>
          <a:p>
            <a:pPr>
              <a:defRPr/>
            </a:pPr>
            <a:r>
              <a:rPr lang="en-US"/>
              <a:t>Efficient Runahead Execution</a:t>
            </a:r>
          </a:p>
        </p:txBody>
      </p:sp>
      <p:sp>
        <p:nvSpPr>
          <p:cNvPr id="8" name="Rectangle 5">
            <a:extLst>
              <a:ext uri="{FF2B5EF4-FFF2-40B4-BE49-F238E27FC236}">
                <a16:creationId xmlns:a16="http://schemas.microsoft.com/office/drawing/2014/main" id="{AF321A3D-58FD-1745-9C5F-096A014BF14F}"/>
              </a:ext>
            </a:extLst>
          </p:cNvPr>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249CF02A-E917-614A-8C16-D3752835ECD0}"/>
              </a:ext>
            </a:extLst>
          </p:cNvPr>
          <p:cNvSpPr>
            <a:spLocks noGrp="1" noChangeArrowheads="1"/>
          </p:cNvSpPr>
          <p:nvPr>
            <p:ph type="sldNum" sz="quarter" idx="12"/>
          </p:nvPr>
        </p:nvSpPr>
        <p:spPr/>
        <p:txBody>
          <a:bodyPr/>
          <a:lstStyle>
            <a:lvl1pPr>
              <a:defRPr sz="1200"/>
            </a:lvl1pPr>
          </a:lstStyle>
          <a:p>
            <a:pPr>
              <a:defRPr/>
            </a:pPr>
            <a:fld id="{2F6ECCFC-06A2-1C4C-85F1-EC28CCC10066}" type="slidenum">
              <a:rPr lang="en-US" altLang="en-US"/>
              <a:pPr>
                <a:defRPr/>
              </a:pPr>
              <a:t>‹#›</a:t>
            </a:fld>
            <a:endParaRPr lang="en-US" altLang="en-US"/>
          </a:p>
        </p:txBody>
      </p:sp>
    </p:spTree>
    <p:extLst>
      <p:ext uri="{BB962C8B-B14F-4D97-AF65-F5344CB8AC3E}">
        <p14:creationId xmlns:p14="http://schemas.microsoft.com/office/powerpoint/2010/main" val="1084109098"/>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F8010CF4-2A84-5147-8CA4-299AFE293B1A}"/>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79D5A29A-44D4-D24D-91A3-E084B82EF5A1}"/>
              </a:ext>
            </a:extLst>
          </p:cNvPr>
          <p:cNvSpPr>
            <a:spLocks noGrp="1" noChangeArrowheads="1"/>
          </p:cNvSpPr>
          <p:nvPr>
            <p:ph type="sldNum" sz="quarter" idx="11"/>
          </p:nvPr>
        </p:nvSpPr>
        <p:spPr>
          <a:ln/>
        </p:spPr>
        <p:txBody>
          <a:bodyPr/>
          <a:lstStyle>
            <a:lvl1pPr>
              <a:defRPr/>
            </a:lvl1pPr>
          </a:lstStyle>
          <a:p>
            <a:pPr>
              <a:defRPr/>
            </a:pPr>
            <a:fld id="{C0577351-6273-2B42-92D3-F0FDDD25AEB7}" type="slidenum">
              <a:rPr lang="en-US" altLang="en-US"/>
              <a:pPr>
                <a:defRPr/>
              </a:pPr>
              <a:t>‹#›</a:t>
            </a:fld>
            <a:endParaRPr lang="en-US" altLang="en-US"/>
          </a:p>
        </p:txBody>
      </p:sp>
    </p:spTree>
    <p:extLst>
      <p:ext uri="{BB962C8B-B14F-4D97-AF65-F5344CB8AC3E}">
        <p14:creationId xmlns:p14="http://schemas.microsoft.com/office/powerpoint/2010/main" val="1193528022"/>
      </p:ext>
    </p:extLst>
  </p:cSld>
  <p:clrMapOvr>
    <a:masterClrMapping/>
  </p:clrMapOvr>
  <p:transition/>
</p:sldLayout>
</file>

<file path=ppt/slideLayouts/slideLayout2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228600" y="997527"/>
            <a:ext cx="8610600" cy="51937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3F7803A8-2BBC-FC48-A083-3D087E639579}"/>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C1506BDB-0E8B-F341-A994-6C1EC3C6C8FB}"/>
              </a:ext>
            </a:extLst>
          </p:cNvPr>
          <p:cNvSpPr>
            <a:spLocks noGrp="1" noChangeArrowheads="1"/>
          </p:cNvSpPr>
          <p:nvPr>
            <p:ph type="sldNum" sz="quarter" idx="11"/>
          </p:nvPr>
        </p:nvSpPr>
        <p:spPr>
          <a:ln/>
        </p:spPr>
        <p:txBody>
          <a:bodyPr/>
          <a:lstStyle>
            <a:lvl1pPr>
              <a:defRPr/>
            </a:lvl1pPr>
          </a:lstStyle>
          <a:p>
            <a:pPr>
              <a:defRPr/>
            </a:pPr>
            <a:fld id="{A3F81C01-0160-B74F-9C2B-7175C87DA42F}" type="slidenum">
              <a:rPr lang="en-US" altLang="en-US"/>
              <a:pPr>
                <a:defRPr/>
              </a:pPr>
              <a:t>‹#›</a:t>
            </a:fld>
            <a:endParaRPr lang="en-US" altLang="en-US"/>
          </a:p>
        </p:txBody>
      </p:sp>
    </p:spTree>
    <p:extLst>
      <p:ext uri="{BB962C8B-B14F-4D97-AF65-F5344CB8AC3E}">
        <p14:creationId xmlns:p14="http://schemas.microsoft.com/office/powerpoint/2010/main" val="964593665"/>
      </p:ext>
    </p:extLst>
  </p:cSld>
  <p:clrMapOvr>
    <a:masterClrMapping/>
  </p:clrMapOvr>
  <p:transition/>
</p:sldLayout>
</file>

<file path=ppt/slideLayouts/slideLayout2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EBC4E0B1-5B3B-984E-847E-52EE52D7701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C479BA3E-6D6E-BE40-9843-C78F07353E6E}"/>
              </a:ext>
            </a:extLst>
          </p:cNvPr>
          <p:cNvSpPr>
            <a:spLocks noGrp="1" noChangeArrowheads="1"/>
          </p:cNvSpPr>
          <p:nvPr>
            <p:ph type="sldNum" sz="quarter" idx="11"/>
          </p:nvPr>
        </p:nvSpPr>
        <p:spPr>
          <a:ln/>
        </p:spPr>
        <p:txBody>
          <a:bodyPr/>
          <a:lstStyle>
            <a:lvl1pPr>
              <a:defRPr/>
            </a:lvl1pPr>
          </a:lstStyle>
          <a:p>
            <a:pPr>
              <a:defRPr/>
            </a:pPr>
            <a:fld id="{3FB2D0C9-4DDD-A743-9DAD-5FC1CE3156B3}" type="slidenum">
              <a:rPr lang="en-US" altLang="en-US"/>
              <a:pPr>
                <a:defRPr/>
              </a:pPr>
              <a:t>‹#›</a:t>
            </a:fld>
            <a:endParaRPr lang="en-US" altLang="en-US"/>
          </a:p>
        </p:txBody>
      </p:sp>
    </p:spTree>
    <p:extLst>
      <p:ext uri="{BB962C8B-B14F-4D97-AF65-F5344CB8AC3E}">
        <p14:creationId xmlns:p14="http://schemas.microsoft.com/office/powerpoint/2010/main" val="4287042297"/>
      </p:ext>
    </p:extLst>
  </p:cSld>
  <p:clrMapOvr>
    <a:masterClrMapping/>
  </p:clrMapOvr>
  <p:transition/>
</p:sldLayout>
</file>

<file path=ppt/slideLayouts/slideLayout2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22D20328-114C-304F-8A68-2F7D6BFAF8A5}"/>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2FE5259F-07B4-ED4C-96FC-06ACDC78ABF6}"/>
              </a:ext>
            </a:extLst>
          </p:cNvPr>
          <p:cNvSpPr>
            <a:spLocks noGrp="1" noChangeArrowheads="1"/>
          </p:cNvSpPr>
          <p:nvPr>
            <p:ph type="sldNum" sz="quarter" idx="11"/>
          </p:nvPr>
        </p:nvSpPr>
        <p:spPr>
          <a:ln/>
        </p:spPr>
        <p:txBody>
          <a:bodyPr/>
          <a:lstStyle>
            <a:lvl1pPr>
              <a:defRPr/>
            </a:lvl1pPr>
          </a:lstStyle>
          <a:p>
            <a:pPr>
              <a:defRPr/>
            </a:pPr>
            <a:fld id="{A100BE69-22E4-5540-B092-C25EAFDCADC8}" type="slidenum">
              <a:rPr lang="en-US" altLang="en-US"/>
              <a:pPr>
                <a:defRPr/>
              </a:pPr>
              <a:t>‹#›</a:t>
            </a:fld>
            <a:endParaRPr lang="en-US" altLang="en-US"/>
          </a:p>
        </p:txBody>
      </p:sp>
    </p:spTree>
    <p:extLst>
      <p:ext uri="{BB962C8B-B14F-4D97-AF65-F5344CB8AC3E}">
        <p14:creationId xmlns:p14="http://schemas.microsoft.com/office/powerpoint/2010/main" val="374837699"/>
      </p:ext>
    </p:extLst>
  </p:cSld>
  <p:clrMapOvr>
    <a:masterClrMapping/>
  </p:clrMapOvr>
  <p:transition/>
</p:sldLayout>
</file>

<file path=ppt/slideLayouts/slideLayout2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29BA7264-2CA3-094C-AE69-0119C8640205}"/>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8" name="Rectangle 1030">
            <a:extLst>
              <a:ext uri="{FF2B5EF4-FFF2-40B4-BE49-F238E27FC236}">
                <a16:creationId xmlns:a16="http://schemas.microsoft.com/office/drawing/2014/main" id="{81091182-C630-7F4F-B5C6-040292713686}"/>
              </a:ext>
            </a:extLst>
          </p:cNvPr>
          <p:cNvSpPr>
            <a:spLocks noGrp="1" noChangeArrowheads="1"/>
          </p:cNvSpPr>
          <p:nvPr>
            <p:ph type="sldNum" sz="quarter" idx="11"/>
          </p:nvPr>
        </p:nvSpPr>
        <p:spPr>
          <a:ln/>
        </p:spPr>
        <p:txBody>
          <a:bodyPr/>
          <a:lstStyle>
            <a:lvl1pPr>
              <a:defRPr/>
            </a:lvl1pPr>
          </a:lstStyle>
          <a:p>
            <a:pPr>
              <a:defRPr/>
            </a:pPr>
            <a:fld id="{AEA997D0-A772-4845-A7D6-9FA431737C24}" type="slidenum">
              <a:rPr lang="en-US" altLang="en-US"/>
              <a:pPr>
                <a:defRPr/>
              </a:pPr>
              <a:t>‹#›</a:t>
            </a:fld>
            <a:endParaRPr lang="en-US" altLang="en-US"/>
          </a:p>
        </p:txBody>
      </p:sp>
    </p:spTree>
    <p:extLst>
      <p:ext uri="{BB962C8B-B14F-4D97-AF65-F5344CB8AC3E}">
        <p14:creationId xmlns:p14="http://schemas.microsoft.com/office/powerpoint/2010/main" val="2339582481"/>
      </p:ext>
    </p:extLst>
  </p:cSld>
  <p:clrMapOvr>
    <a:masterClrMapping/>
  </p:clrMapOvr>
  <p:transition/>
</p:sldLayout>
</file>

<file path=ppt/slideLayouts/slideLayout2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32C5E9BF-357C-1843-A16F-FE3A9D4FB68F}"/>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4" name="Rectangle 1030">
            <a:extLst>
              <a:ext uri="{FF2B5EF4-FFF2-40B4-BE49-F238E27FC236}">
                <a16:creationId xmlns:a16="http://schemas.microsoft.com/office/drawing/2014/main" id="{A071CDFB-5CE5-F548-8DD8-AED197D7EC37}"/>
              </a:ext>
            </a:extLst>
          </p:cNvPr>
          <p:cNvSpPr>
            <a:spLocks noGrp="1" noChangeArrowheads="1"/>
          </p:cNvSpPr>
          <p:nvPr>
            <p:ph type="sldNum" sz="quarter" idx="11"/>
          </p:nvPr>
        </p:nvSpPr>
        <p:spPr>
          <a:ln/>
        </p:spPr>
        <p:txBody>
          <a:bodyPr/>
          <a:lstStyle>
            <a:lvl1pPr>
              <a:defRPr/>
            </a:lvl1pPr>
          </a:lstStyle>
          <a:p>
            <a:pPr>
              <a:defRPr/>
            </a:pPr>
            <a:fld id="{75CFEA8A-FAC7-D943-8D1A-D2C37465DEA0}" type="slidenum">
              <a:rPr lang="en-US" altLang="en-US"/>
              <a:pPr>
                <a:defRPr/>
              </a:pPr>
              <a:t>‹#›</a:t>
            </a:fld>
            <a:endParaRPr lang="en-US" altLang="en-US"/>
          </a:p>
        </p:txBody>
      </p:sp>
    </p:spTree>
    <p:extLst>
      <p:ext uri="{BB962C8B-B14F-4D97-AF65-F5344CB8AC3E}">
        <p14:creationId xmlns:p14="http://schemas.microsoft.com/office/powerpoint/2010/main" val="188651595"/>
      </p:ext>
    </p:extLst>
  </p:cSld>
  <p:clrMapOvr>
    <a:masterClrMapping/>
  </p:clrMapOvr>
  <p:transition/>
</p:sldLayout>
</file>

<file path=ppt/slideLayouts/slideLayout2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AFF4E4F9-C446-F547-BC42-218787B02C19}"/>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3" name="Rectangle 1030">
            <a:extLst>
              <a:ext uri="{FF2B5EF4-FFF2-40B4-BE49-F238E27FC236}">
                <a16:creationId xmlns:a16="http://schemas.microsoft.com/office/drawing/2014/main" id="{EE3A9978-F02C-3340-8789-FB6BD9FC2E79}"/>
              </a:ext>
            </a:extLst>
          </p:cNvPr>
          <p:cNvSpPr>
            <a:spLocks noGrp="1" noChangeArrowheads="1"/>
          </p:cNvSpPr>
          <p:nvPr>
            <p:ph type="sldNum" sz="quarter" idx="11"/>
          </p:nvPr>
        </p:nvSpPr>
        <p:spPr>
          <a:ln/>
        </p:spPr>
        <p:txBody>
          <a:bodyPr/>
          <a:lstStyle>
            <a:lvl1pPr>
              <a:defRPr/>
            </a:lvl1pPr>
          </a:lstStyle>
          <a:p>
            <a:pPr>
              <a:defRPr/>
            </a:pPr>
            <a:fld id="{33857A46-1AC2-8A4D-86BB-2E2B71A229CE}" type="slidenum">
              <a:rPr lang="en-US" altLang="en-US"/>
              <a:pPr>
                <a:defRPr/>
              </a:pPr>
              <a:t>‹#›</a:t>
            </a:fld>
            <a:endParaRPr lang="en-US" altLang="en-US"/>
          </a:p>
        </p:txBody>
      </p:sp>
    </p:spTree>
    <p:extLst>
      <p:ext uri="{BB962C8B-B14F-4D97-AF65-F5344CB8AC3E}">
        <p14:creationId xmlns:p14="http://schemas.microsoft.com/office/powerpoint/2010/main" val="2359440417"/>
      </p:ext>
    </p:extLst>
  </p:cSld>
  <p:clrMapOvr>
    <a:masterClrMapping/>
  </p:clrMapOvr>
  <p:transition/>
</p:sldLayout>
</file>

<file path=ppt/slideLayouts/slideLayout2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3019096D-AE8F-C240-8E2A-608E051BFC34}"/>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E1A5D5C1-587F-394F-9570-27FEE3A94C90}"/>
              </a:ext>
            </a:extLst>
          </p:cNvPr>
          <p:cNvSpPr>
            <a:spLocks noGrp="1" noChangeArrowheads="1"/>
          </p:cNvSpPr>
          <p:nvPr>
            <p:ph type="sldNum" sz="quarter" idx="11"/>
          </p:nvPr>
        </p:nvSpPr>
        <p:spPr>
          <a:ln/>
        </p:spPr>
        <p:txBody>
          <a:bodyPr/>
          <a:lstStyle>
            <a:lvl1pPr>
              <a:defRPr/>
            </a:lvl1pPr>
          </a:lstStyle>
          <a:p>
            <a:pPr>
              <a:defRPr/>
            </a:pPr>
            <a:fld id="{5C8B7469-0F74-B24F-BD47-3B72AA873EE7}" type="slidenum">
              <a:rPr lang="en-US" altLang="en-US"/>
              <a:pPr>
                <a:defRPr/>
              </a:pPr>
              <a:t>‹#›</a:t>
            </a:fld>
            <a:endParaRPr lang="en-US" altLang="en-US"/>
          </a:p>
        </p:txBody>
      </p:sp>
    </p:spTree>
    <p:extLst>
      <p:ext uri="{BB962C8B-B14F-4D97-AF65-F5344CB8AC3E}">
        <p14:creationId xmlns:p14="http://schemas.microsoft.com/office/powerpoint/2010/main" val="1357694821"/>
      </p:ext>
    </p:extLst>
  </p:cSld>
  <p:clrMapOvr>
    <a:masterClrMapping/>
  </p:clrMapOvr>
  <p:transition/>
</p:sldLayout>
</file>

<file path=ppt/slideLayouts/slideLayout2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C0A401B4-CA95-BC4B-834F-7C7803D6992C}"/>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22160361-DAD4-7E49-B7D3-0DF2F93316B9}"/>
              </a:ext>
            </a:extLst>
          </p:cNvPr>
          <p:cNvSpPr>
            <a:spLocks noGrp="1" noChangeArrowheads="1"/>
          </p:cNvSpPr>
          <p:nvPr>
            <p:ph type="sldNum" sz="quarter" idx="11"/>
          </p:nvPr>
        </p:nvSpPr>
        <p:spPr>
          <a:ln/>
        </p:spPr>
        <p:txBody>
          <a:bodyPr/>
          <a:lstStyle>
            <a:lvl1pPr>
              <a:defRPr/>
            </a:lvl1pPr>
          </a:lstStyle>
          <a:p>
            <a:pPr>
              <a:defRPr/>
            </a:pPr>
            <a:fld id="{1F521830-F30A-8E4B-A639-13D651D934C3}" type="slidenum">
              <a:rPr lang="en-US" altLang="en-US"/>
              <a:pPr>
                <a:defRPr/>
              </a:pPr>
              <a:t>‹#›</a:t>
            </a:fld>
            <a:endParaRPr lang="en-US" altLang="en-US"/>
          </a:p>
        </p:txBody>
      </p:sp>
    </p:spTree>
    <p:extLst>
      <p:ext uri="{BB962C8B-B14F-4D97-AF65-F5344CB8AC3E}">
        <p14:creationId xmlns:p14="http://schemas.microsoft.com/office/powerpoint/2010/main" val="926277827"/>
      </p:ext>
    </p:extLst>
  </p:cSld>
  <p:clrMapOvr>
    <a:masterClrMapping/>
  </p:clrMapOvr>
  <p:transition/>
</p:sldLayout>
</file>

<file path=ppt/slideLayouts/slideLayout2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7C701AB8-804C-B041-A485-DE3ABB53BEF3}"/>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E6AD8BE0-4100-D049-A741-9CEAAF7872CB}"/>
              </a:ext>
            </a:extLst>
          </p:cNvPr>
          <p:cNvSpPr>
            <a:spLocks noGrp="1" noChangeArrowheads="1"/>
          </p:cNvSpPr>
          <p:nvPr>
            <p:ph type="sldNum" sz="quarter" idx="11"/>
          </p:nvPr>
        </p:nvSpPr>
        <p:spPr>
          <a:ln/>
        </p:spPr>
        <p:txBody>
          <a:bodyPr/>
          <a:lstStyle>
            <a:lvl1pPr>
              <a:defRPr/>
            </a:lvl1pPr>
          </a:lstStyle>
          <a:p>
            <a:pPr>
              <a:defRPr/>
            </a:pPr>
            <a:fld id="{439B9D73-3B99-8340-A08B-9B6856F1726E}" type="slidenum">
              <a:rPr lang="en-US" altLang="en-US"/>
              <a:pPr>
                <a:defRPr/>
              </a:pPr>
              <a:t>‹#›</a:t>
            </a:fld>
            <a:endParaRPr lang="en-US" altLang="en-US"/>
          </a:p>
        </p:txBody>
      </p:sp>
    </p:spTree>
    <p:extLst>
      <p:ext uri="{BB962C8B-B14F-4D97-AF65-F5344CB8AC3E}">
        <p14:creationId xmlns:p14="http://schemas.microsoft.com/office/powerpoint/2010/main" val="4276276872"/>
      </p:ext>
    </p:extLst>
  </p:cSld>
  <p:clrMapOvr>
    <a:masterClrMapping/>
  </p:clrMapOvr>
  <p:transition/>
</p:sldLayout>
</file>

<file path=ppt/slideLayouts/slideLayout2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D7B661AC-B716-7349-A83F-EF5BA71FA344}"/>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6E6E3889-F25F-C349-9153-9B65CD09E4F8}"/>
              </a:ext>
            </a:extLst>
          </p:cNvPr>
          <p:cNvSpPr>
            <a:spLocks noGrp="1" noChangeArrowheads="1"/>
          </p:cNvSpPr>
          <p:nvPr>
            <p:ph type="sldNum" sz="quarter" idx="11"/>
          </p:nvPr>
        </p:nvSpPr>
        <p:spPr>
          <a:ln/>
        </p:spPr>
        <p:txBody>
          <a:bodyPr/>
          <a:lstStyle>
            <a:lvl1pPr>
              <a:defRPr/>
            </a:lvl1pPr>
          </a:lstStyle>
          <a:p>
            <a:pPr>
              <a:defRPr/>
            </a:pPr>
            <a:fld id="{B7D87CAA-BD60-6F42-9B88-59B088B0DE45}" type="slidenum">
              <a:rPr lang="en-US" altLang="en-US"/>
              <a:pPr>
                <a:defRPr/>
              </a:pPr>
              <a:t>‹#›</a:t>
            </a:fld>
            <a:endParaRPr lang="en-US" altLang="en-US"/>
          </a:p>
        </p:txBody>
      </p:sp>
    </p:spTree>
    <p:extLst>
      <p:ext uri="{BB962C8B-B14F-4D97-AF65-F5344CB8AC3E}">
        <p14:creationId xmlns:p14="http://schemas.microsoft.com/office/powerpoint/2010/main" val="3650698410"/>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C5DD6D52-9C36-2A45-8886-39C5A7DB8E06}"/>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F639709E-9A40-4940-9438-2319C9D91A12}"/>
              </a:ext>
            </a:extLst>
          </p:cNvPr>
          <p:cNvSpPr>
            <a:spLocks noGrp="1" noChangeArrowheads="1"/>
          </p:cNvSpPr>
          <p:nvPr>
            <p:ph type="sldNum" sz="quarter" idx="11"/>
          </p:nvPr>
        </p:nvSpPr>
        <p:spPr>
          <a:ln/>
        </p:spPr>
        <p:txBody>
          <a:bodyPr/>
          <a:lstStyle>
            <a:lvl1pPr>
              <a:defRPr/>
            </a:lvl1pPr>
          </a:lstStyle>
          <a:p>
            <a:pPr>
              <a:defRPr/>
            </a:pPr>
            <a:fld id="{588E89F3-C50F-4B4B-B70F-A5BD79305ACC}" type="slidenum">
              <a:rPr lang="en-US" altLang="en-US"/>
              <a:pPr>
                <a:defRPr/>
              </a:pPr>
              <a:t>‹#›</a:t>
            </a:fld>
            <a:endParaRPr lang="en-US" altLang="en-US"/>
          </a:p>
        </p:txBody>
      </p:sp>
    </p:spTree>
    <p:extLst>
      <p:ext uri="{BB962C8B-B14F-4D97-AF65-F5344CB8AC3E}">
        <p14:creationId xmlns:p14="http://schemas.microsoft.com/office/powerpoint/2010/main" val="134856776"/>
      </p:ext>
    </p:extLst>
  </p:cSld>
  <p:clrMapOvr>
    <a:masterClrMapping/>
  </p:clrMapOvr>
  <p:transition/>
</p:sldLayout>
</file>

<file path=ppt/slideLayouts/slideLayout230.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ClipArt Placeholder 2"/>
          <p:cNvSpPr>
            <a:spLocks noGrp="1"/>
          </p:cNvSpPr>
          <p:nvPr>
            <p:ph type="clipArt" sz="half" idx="1"/>
          </p:nvPr>
        </p:nvSpPr>
        <p:spPr>
          <a:xfrm>
            <a:off x="228600" y="1371600"/>
            <a:ext cx="4229100" cy="4876800"/>
          </a:xfrm>
        </p:spPr>
        <p:txBody>
          <a:bodyPr/>
          <a:lstStyle/>
          <a:p>
            <a:pPr lvl="0"/>
            <a:endParaRPr lang="en-US" noProof="0"/>
          </a:p>
        </p:txBody>
      </p:sp>
      <p:sp>
        <p:nvSpPr>
          <p:cNvPr id="4" name="Text Placeholder 3"/>
          <p:cNvSpPr>
            <a:spLocks noGrp="1"/>
          </p:cNvSpPr>
          <p:nvPr>
            <p:ph type="body" sz="half" idx="2"/>
          </p:nvPr>
        </p:nvSpPr>
        <p:spPr>
          <a:xfrm>
            <a:off x="4610100" y="1371600"/>
            <a:ext cx="42291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77A9C066-5215-8A4E-9395-FEA20BC177CC}"/>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4C15A73B-9057-0B40-881E-8D35D27A44A8}"/>
              </a:ext>
            </a:extLst>
          </p:cNvPr>
          <p:cNvSpPr>
            <a:spLocks noGrp="1" noChangeArrowheads="1"/>
          </p:cNvSpPr>
          <p:nvPr>
            <p:ph type="sldNum" sz="quarter" idx="11"/>
          </p:nvPr>
        </p:nvSpPr>
        <p:spPr>
          <a:ln/>
        </p:spPr>
        <p:txBody>
          <a:bodyPr/>
          <a:lstStyle>
            <a:lvl1pPr>
              <a:defRPr/>
            </a:lvl1pPr>
          </a:lstStyle>
          <a:p>
            <a:pPr>
              <a:defRPr/>
            </a:pPr>
            <a:fld id="{AB0BFFFC-7731-CE44-B4DA-13780B9CD36D}" type="slidenum">
              <a:rPr lang="en-US" altLang="en-US"/>
              <a:pPr>
                <a:defRPr/>
              </a:pPr>
              <a:t>‹#›</a:t>
            </a:fld>
            <a:endParaRPr lang="en-US" altLang="en-US"/>
          </a:p>
        </p:txBody>
      </p:sp>
    </p:spTree>
    <p:extLst>
      <p:ext uri="{BB962C8B-B14F-4D97-AF65-F5344CB8AC3E}">
        <p14:creationId xmlns:p14="http://schemas.microsoft.com/office/powerpoint/2010/main" val="711029126"/>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Table Placeholder 2"/>
          <p:cNvSpPr>
            <a:spLocks noGrp="1"/>
          </p:cNvSpPr>
          <p:nvPr>
            <p:ph type="tbl" idx="1"/>
          </p:nvPr>
        </p:nvSpPr>
        <p:spPr>
          <a:xfrm>
            <a:off x="228600" y="1371600"/>
            <a:ext cx="8610600" cy="4876800"/>
          </a:xfrm>
        </p:spPr>
        <p:txBody>
          <a:bodyPr/>
          <a:lstStyle/>
          <a:p>
            <a:pPr lvl="0"/>
            <a:endParaRPr lang="en-US" noProof="0"/>
          </a:p>
        </p:txBody>
      </p:sp>
      <p:sp>
        <p:nvSpPr>
          <p:cNvPr id="4" name="Rectangle 1029">
            <a:extLst>
              <a:ext uri="{FF2B5EF4-FFF2-40B4-BE49-F238E27FC236}">
                <a16:creationId xmlns:a16="http://schemas.microsoft.com/office/drawing/2014/main" id="{E19944EC-8F1E-604F-8783-C203F12473C2}"/>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30041B6D-07CC-104B-A912-4CA12B99574A}"/>
              </a:ext>
            </a:extLst>
          </p:cNvPr>
          <p:cNvSpPr>
            <a:spLocks noGrp="1" noChangeArrowheads="1"/>
          </p:cNvSpPr>
          <p:nvPr>
            <p:ph type="sldNum" sz="quarter" idx="11"/>
          </p:nvPr>
        </p:nvSpPr>
        <p:spPr>
          <a:ln/>
        </p:spPr>
        <p:txBody>
          <a:bodyPr/>
          <a:lstStyle>
            <a:lvl1pPr>
              <a:defRPr/>
            </a:lvl1pPr>
          </a:lstStyle>
          <a:p>
            <a:pPr>
              <a:defRPr/>
            </a:pPr>
            <a:fld id="{329F2603-948F-D740-B6DF-E1D6717D4AAA}" type="slidenum">
              <a:rPr lang="en-US" altLang="en-US"/>
              <a:pPr>
                <a:defRPr/>
              </a:pPr>
              <a:t>‹#›</a:t>
            </a:fld>
            <a:endParaRPr lang="en-US" altLang="en-US"/>
          </a:p>
        </p:txBody>
      </p:sp>
    </p:spTree>
    <p:extLst>
      <p:ext uri="{BB962C8B-B14F-4D97-AF65-F5344CB8AC3E}">
        <p14:creationId xmlns:p14="http://schemas.microsoft.com/office/powerpoint/2010/main" val="4085320287"/>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8">
            <a:extLst>
              <a:ext uri="{FF2B5EF4-FFF2-40B4-BE49-F238E27FC236}">
                <a16:creationId xmlns:a16="http://schemas.microsoft.com/office/drawing/2014/main" id="{DEB9A858-23EA-D14B-BAB1-917EB15DE235}"/>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88921115-B156-094B-B8AE-A314AB0790CB}"/>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113CE119-3801-A34F-9DEB-E573CDFE5B3B}"/>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E1A702ED-8040-C146-9C75-79E3FEF78968}"/>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8" name="Rectangle 5">
            <a:extLst>
              <a:ext uri="{FF2B5EF4-FFF2-40B4-BE49-F238E27FC236}">
                <a16:creationId xmlns:a16="http://schemas.microsoft.com/office/drawing/2014/main" id="{557832EA-B0C8-3448-AB0A-87068DF81205}"/>
              </a:ext>
            </a:extLst>
          </p:cNvPr>
          <p:cNvSpPr>
            <a:spLocks noGrp="1" noChangeArrowheads="1"/>
          </p:cNvSpPr>
          <p:nvPr>
            <p:ph type="ftr" sz="quarter" idx="11"/>
          </p:nvPr>
        </p:nvSpPr>
        <p:spPr>
          <a:xfrm>
            <a:off x="3124200" y="6243638"/>
            <a:ext cx="2895600" cy="457200"/>
          </a:xfrm>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9" name="Rectangle 6">
            <a:extLst>
              <a:ext uri="{FF2B5EF4-FFF2-40B4-BE49-F238E27FC236}">
                <a16:creationId xmlns:a16="http://schemas.microsoft.com/office/drawing/2014/main" id="{F12C9B2E-2554-9948-A10D-46B9E79CD76E}"/>
              </a:ext>
            </a:extLst>
          </p:cNvPr>
          <p:cNvSpPr>
            <a:spLocks noGrp="1" noChangeArrowheads="1"/>
          </p:cNvSpPr>
          <p:nvPr>
            <p:ph type="sldNum" sz="quarter" idx="12"/>
          </p:nvPr>
        </p:nvSpPr>
        <p:spPr/>
        <p:txBody>
          <a:bodyPr/>
          <a:lstStyle>
            <a:lvl1pPr>
              <a:defRPr sz="1200" smtClean="0"/>
            </a:lvl1pPr>
          </a:lstStyle>
          <a:p>
            <a:pPr>
              <a:defRPr/>
            </a:pPr>
            <a:fld id="{48E8DD27-2915-7C48-98F9-DF9B69A4AD3F}" type="slidenum">
              <a:rPr lang="en-US" altLang="en-US"/>
              <a:pPr>
                <a:defRPr/>
              </a:pPr>
              <a:t>‹#›</a:t>
            </a:fld>
            <a:endParaRPr lang="en-US" altLang="en-US"/>
          </a:p>
        </p:txBody>
      </p:sp>
    </p:spTree>
    <p:extLst>
      <p:ext uri="{BB962C8B-B14F-4D97-AF65-F5344CB8AC3E}">
        <p14:creationId xmlns:p14="http://schemas.microsoft.com/office/powerpoint/2010/main" val="1266620899"/>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4C10633A-B420-CB43-810B-7ACADB02283D}"/>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23D8CC6D-902D-D746-92A4-34E6632E8423}"/>
              </a:ext>
            </a:extLst>
          </p:cNvPr>
          <p:cNvSpPr>
            <a:spLocks noGrp="1" noChangeArrowheads="1"/>
          </p:cNvSpPr>
          <p:nvPr>
            <p:ph type="sldNum" sz="quarter" idx="11"/>
          </p:nvPr>
        </p:nvSpPr>
        <p:spPr/>
        <p:txBody>
          <a:bodyPr/>
          <a:lstStyle>
            <a:lvl1pPr>
              <a:defRPr smtClean="0"/>
            </a:lvl1pPr>
          </a:lstStyle>
          <a:p>
            <a:pPr>
              <a:defRPr/>
            </a:pPr>
            <a:fld id="{3108C8D6-1385-E740-86F4-522217A0F181}" type="slidenum">
              <a:rPr lang="en-US" altLang="en-US"/>
              <a:pPr>
                <a:defRPr/>
              </a:pPr>
              <a:t>‹#›</a:t>
            </a:fld>
            <a:endParaRPr lang="en-US" altLang="en-US"/>
          </a:p>
        </p:txBody>
      </p:sp>
    </p:spTree>
    <p:extLst>
      <p:ext uri="{BB962C8B-B14F-4D97-AF65-F5344CB8AC3E}">
        <p14:creationId xmlns:p14="http://schemas.microsoft.com/office/powerpoint/2010/main" val="866588017"/>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D6795464-BC23-2A4B-B213-51AFF3D4E657}"/>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CC7265E8-8E87-C749-B79E-EF226CD7B6AC}"/>
              </a:ext>
            </a:extLst>
          </p:cNvPr>
          <p:cNvSpPr>
            <a:spLocks noGrp="1" noChangeArrowheads="1"/>
          </p:cNvSpPr>
          <p:nvPr>
            <p:ph type="sldNum" sz="quarter" idx="11"/>
          </p:nvPr>
        </p:nvSpPr>
        <p:spPr/>
        <p:txBody>
          <a:bodyPr/>
          <a:lstStyle>
            <a:lvl1pPr>
              <a:defRPr smtClean="0"/>
            </a:lvl1pPr>
          </a:lstStyle>
          <a:p>
            <a:pPr>
              <a:defRPr/>
            </a:pPr>
            <a:fld id="{869A3CFB-93B8-9040-AAD8-622B3891DF21}" type="slidenum">
              <a:rPr lang="en-US" altLang="en-US"/>
              <a:pPr>
                <a:defRPr/>
              </a:pPr>
              <a:t>‹#›</a:t>
            </a:fld>
            <a:endParaRPr lang="en-US" altLang="en-US"/>
          </a:p>
        </p:txBody>
      </p:sp>
    </p:spTree>
    <p:extLst>
      <p:ext uri="{BB962C8B-B14F-4D97-AF65-F5344CB8AC3E}">
        <p14:creationId xmlns:p14="http://schemas.microsoft.com/office/powerpoint/2010/main" val="1142347560"/>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E5688D1C-2850-C141-858B-253204E603D4}"/>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4B324CC5-4AB7-1F49-9074-613E76C31603}"/>
              </a:ext>
            </a:extLst>
          </p:cNvPr>
          <p:cNvSpPr>
            <a:spLocks noGrp="1" noChangeArrowheads="1"/>
          </p:cNvSpPr>
          <p:nvPr>
            <p:ph type="sldNum" sz="quarter" idx="11"/>
          </p:nvPr>
        </p:nvSpPr>
        <p:spPr/>
        <p:txBody>
          <a:bodyPr/>
          <a:lstStyle>
            <a:lvl1pPr>
              <a:defRPr smtClean="0"/>
            </a:lvl1pPr>
          </a:lstStyle>
          <a:p>
            <a:pPr>
              <a:defRPr/>
            </a:pPr>
            <a:fld id="{EF327945-D874-544D-B4D9-12FE57EC3A84}" type="slidenum">
              <a:rPr lang="en-US" altLang="en-US"/>
              <a:pPr>
                <a:defRPr/>
              </a:pPr>
              <a:t>‹#›</a:t>
            </a:fld>
            <a:endParaRPr lang="en-US" altLang="en-US"/>
          </a:p>
        </p:txBody>
      </p:sp>
    </p:spTree>
    <p:extLst>
      <p:ext uri="{BB962C8B-B14F-4D97-AF65-F5344CB8AC3E}">
        <p14:creationId xmlns:p14="http://schemas.microsoft.com/office/powerpoint/2010/main" val="2416095537"/>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C589A808-4A42-5847-A313-2474CC1C8AF6}"/>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8" name="Rectangle 1030">
            <a:extLst>
              <a:ext uri="{FF2B5EF4-FFF2-40B4-BE49-F238E27FC236}">
                <a16:creationId xmlns:a16="http://schemas.microsoft.com/office/drawing/2014/main" id="{BFE36643-E670-8343-874D-CD1A7B353999}"/>
              </a:ext>
            </a:extLst>
          </p:cNvPr>
          <p:cNvSpPr>
            <a:spLocks noGrp="1" noChangeArrowheads="1"/>
          </p:cNvSpPr>
          <p:nvPr>
            <p:ph type="sldNum" sz="quarter" idx="11"/>
          </p:nvPr>
        </p:nvSpPr>
        <p:spPr/>
        <p:txBody>
          <a:bodyPr/>
          <a:lstStyle>
            <a:lvl1pPr>
              <a:defRPr smtClean="0"/>
            </a:lvl1pPr>
          </a:lstStyle>
          <a:p>
            <a:pPr>
              <a:defRPr/>
            </a:pPr>
            <a:fld id="{95FD0AAB-3727-7646-9CDF-A27E96D294A5}" type="slidenum">
              <a:rPr lang="en-US" altLang="en-US"/>
              <a:pPr>
                <a:defRPr/>
              </a:pPr>
              <a:t>‹#›</a:t>
            </a:fld>
            <a:endParaRPr lang="en-US" altLang="en-US"/>
          </a:p>
        </p:txBody>
      </p:sp>
    </p:spTree>
    <p:extLst>
      <p:ext uri="{BB962C8B-B14F-4D97-AF65-F5344CB8AC3E}">
        <p14:creationId xmlns:p14="http://schemas.microsoft.com/office/powerpoint/2010/main" val="1206986557"/>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11F9183F-3F92-2B45-A0F6-49375732B4BD}"/>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A1733F15-4A41-2C4F-8740-117BF71B8181}"/>
              </a:ext>
            </a:extLst>
          </p:cNvPr>
          <p:cNvSpPr>
            <a:spLocks noGrp="1" noChangeArrowheads="1"/>
          </p:cNvSpPr>
          <p:nvPr>
            <p:ph type="sldNum" sz="quarter" idx="11"/>
          </p:nvPr>
        </p:nvSpPr>
        <p:spPr>
          <a:ln/>
        </p:spPr>
        <p:txBody>
          <a:bodyPr/>
          <a:lstStyle>
            <a:lvl1pPr>
              <a:defRPr/>
            </a:lvl1pPr>
          </a:lstStyle>
          <a:p>
            <a:pPr>
              <a:defRPr/>
            </a:pPr>
            <a:fld id="{C92C1029-FE66-A748-8BB1-4335DBF95D08}" type="slidenum">
              <a:rPr lang="en-US" altLang="en-US"/>
              <a:pPr>
                <a:defRPr/>
              </a:pPr>
              <a:t>‹#›</a:t>
            </a:fld>
            <a:endParaRPr lang="en-US" altLang="en-US"/>
          </a:p>
        </p:txBody>
      </p:sp>
    </p:spTree>
    <p:extLst>
      <p:ext uri="{BB962C8B-B14F-4D97-AF65-F5344CB8AC3E}">
        <p14:creationId xmlns:p14="http://schemas.microsoft.com/office/powerpoint/2010/main" val="2392666906"/>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A50FE1EF-8FD2-DF46-B6B7-CEEB49CDC2C2}"/>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4" name="Rectangle 1030">
            <a:extLst>
              <a:ext uri="{FF2B5EF4-FFF2-40B4-BE49-F238E27FC236}">
                <a16:creationId xmlns:a16="http://schemas.microsoft.com/office/drawing/2014/main" id="{4D179062-39F7-0940-BAA3-DEF618250874}"/>
              </a:ext>
            </a:extLst>
          </p:cNvPr>
          <p:cNvSpPr>
            <a:spLocks noGrp="1" noChangeArrowheads="1"/>
          </p:cNvSpPr>
          <p:nvPr>
            <p:ph type="sldNum" sz="quarter" idx="11"/>
          </p:nvPr>
        </p:nvSpPr>
        <p:spPr/>
        <p:txBody>
          <a:bodyPr/>
          <a:lstStyle>
            <a:lvl1pPr>
              <a:defRPr smtClean="0"/>
            </a:lvl1pPr>
          </a:lstStyle>
          <a:p>
            <a:pPr>
              <a:defRPr/>
            </a:pPr>
            <a:fld id="{270B305D-F800-0D43-AC5F-8DA2171545E1}" type="slidenum">
              <a:rPr lang="en-US" altLang="en-US"/>
              <a:pPr>
                <a:defRPr/>
              </a:pPr>
              <a:t>‹#›</a:t>
            </a:fld>
            <a:endParaRPr lang="en-US" altLang="en-US"/>
          </a:p>
        </p:txBody>
      </p:sp>
    </p:spTree>
    <p:extLst>
      <p:ext uri="{BB962C8B-B14F-4D97-AF65-F5344CB8AC3E}">
        <p14:creationId xmlns:p14="http://schemas.microsoft.com/office/powerpoint/2010/main" val="1585434112"/>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086A7FE0-1730-6240-B22D-B5E6ED118492}"/>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3" name="Rectangle 1030">
            <a:extLst>
              <a:ext uri="{FF2B5EF4-FFF2-40B4-BE49-F238E27FC236}">
                <a16:creationId xmlns:a16="http://schemas.microsoft.com/office/drawing/2014/main" id="{57B22AD1-81DD-9146-97B7-2533BAD0A539}"/>
              </a:ext>
            </a:extLst>
          </p:cNvPr>
          <p:cNvSpPr>
            <a:spLocks noGrp="1" noChangeArrowheads="1"/>
          </p:cNvSpPr>
          <p:nvPr>
            <p:ph type="sldNum" sz="quarter" idx="11"/>
          </p:nvPr>
        </p:nvSpPr>
        <p:spPr/>
        <p:txBody>
          <a:bodyPr/>
          <a:lstStyle>
            <a:lvl1pPr>
              <a:defRPr smtClean="0"/>
            </a:lvl1pPr>
          </a:lstStyle>
          <a:p>
            <a:pPr>
              <a:defRPr/>
            </a:pPr>
            <a:fld id="{394FDC58-DF21-8747-983B-D433CE4AF6B0}" type="slidenum">
              <a:rPr lang="en-US" altLang="en-US"/>
              <a:pPr>
                <a:defRPr/>
              </a:pPr>
              <a:t>‹#›</a:t>
            </a:fld>
            <a:endParaRPr lang="en-US" altLang="en-US"/>
          </a:p>
        </p:txBody>
      </p:sp>
    </p:spTree>
    <p:extLst>
      <p:ext uri="{BB962C8B-B14F-4D97-AF65-F5344CB8AC3E}">
        <p14:creationId xmlns:p14="http://schemas.microsoft.com/office/powerpoint/2010/main" val="3432999157"/>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8126AE11-EDDE-DB4A-A0FF-1180F9BE3206}"/>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411B4168-59B4-CC4F-9733-09DF1F599FDD}"/>
              </a:ext>
            </a:extLst>
          </p:cNvPr>
          <p:cNvSpPr>
            <a:spLocks noGrp="1" noChangeArrowheads="1"/>
          </p:cNvSpPr>
          <p:nvPr>
            <p:ph type="sldNum" sz="quarter" idx="11"/>
          </p:nvPr>
        </p:nvSpPr>
        <p:spPr/>
        <p:txBody>
          <a:bodyPr/>
          <a:lstStyle>
            <a:lvl1pPr>
              <a:defRPr smtClean="0"/>
            </a:lvl1pPr>
          </a:lstStyle>
          <a:p>
            <a:pPr>
              <a:defRPr/>
            </a:pPr>
            <a:fld id="{5924515C-A5CE-C14C-A068-368C18667D9D}" type="slidenum">
              <a:rPr lang="en-US" altLang="en-US"/>
              <a:pPr>
                <a:defRPr/>
              </a:pPr>
              <a:t>‹#›</a:t>
            </a:fld>
            <a:endParaRPr lang="en-US" altLang="en-US"/>
          </a:p>
        </p:txBody>
      </p:sp>
    </p:spTree>
    <p:extLst>
      <p:ext uri="{BB962C8B-B14F-4D97-AF65-F5344CB8AC3E}">
        <p14:creationId xmlns:p14="http://schemas.microsoft.com/office/powerpoint/2010/main" val="1432561916"/>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95C841CA-4F04-9345-B3E1-422CF234482B}"/>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88850ECF-A20D-CA41-820F-19FE2CB9E623}"/>
              </a:ext>
            </a:extLst>
          </p:cNvPr>
          <p:cNvSpPr>
            <a:spLocks noGrp="1" noChangeArrowheads="1"/>
          </p:cNvSpPr>
          <p:nvPr>
            <p:ph type="sldNum" sz="quarter" idx="11"/>
          </p:nvPr>
        </p:nvSpPr>
        <p:spPr/>
        <p:txBody>
          <a:bodyPr/>
          <a:lstStyle>
            <a:lvl1pPr>
              <a:defRPr smtClean="0"/>
            </a:lvl1pPr>
          </a:lstStyle>
          <a:p>
            <a:pPr>
              <a:defRPr/>
            </a:pPr>
            <a:fld id="{F5514D73-1E90-EA41-AE9B-235E3A3C016D}" type="slidenum">
              <a:rPr lang="en-US" altLang="en-US"/>
              <a:pPr>
                <a:defRPr/>
              </a:pPr>
              <a:t>‹#›</a:t>
            </a:fld>
            <a:endParaRPr lang="en-US" altLang="en-US"/>
          </a:p>
        </p:txBody>
      </p:sp>
    </p:spTree>
    <p:extLst>
      <p:ext uri="{BB962C8B-B14F-4D97-AF65-F5344CB8AC3E}">
        <p14:creationId xmlns:p14="http://schemas.microsoft.com/office/powerpoint/2010/main" val="2162226335"/>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B2822945-18B9-0D4B-BC82-CF94FDC9A5C1}"/>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6E6F28B7-EE79-1C42-8C7E-ECD5E3A30439}"/>
              </a:ext>
            </a:extLst>
          </p:cNvPr>
          <p:cNvSpPr>
            <a:spLocks noGrp="1" noChangeArrowheads="1"/>
          </p:cNvSpPr>
          <p:nvPr>
            <p:ph type="sldNum" sz="quarter" idx="11"/>
          </p:nvPr>
        </p:nvSpPr>
        <p:spPr/>
        <p:txBody>
          <a:bodyPr/>
          <a:lstStyle>
            <a:lvl1pPr>
              <a:defRPr smtClean="0"/>
            </a:lvl1pPr>
          </a:lstStyle>
          <a:p>
            <a:pPr>
              <a:defRPr/>
            </a:pPr>
            <a:fld id="{BF450543-FAB6-9340-BAD1-6EC7D0D69E47}" type="slidenum">
              <a:rPr lang="en-US" altLang="en-US"/>
              <a:pPr>
                <a:defRPr/>
              </a:pPr>
              <a:t>‹#›</a:t>
            </a:fld>
            <a:endParaRPr lang="en-US" altLang="en-US"/>
          </a:p>
        </p:txBody>
      </p:sp>
    </p:spTree>
    <p:extLst>
      <p:ext uri="{BB962C8B-B14F-4D97-AF65-F5344CB8AC3E}">
        <p14:creationId xmlns:p14="http://schemas.microsoft.com/office/powerpoint/2010/main" val="1984272847"/>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5B917ED3-EC4C-AF44-9404-2F7CAFE44459}"/>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3AE56D7F-0F69-C545-8882-3D7AFBB04AD6}"/>
              </a:ext>
            </a:extLst>
          </p:cNvPr>
          <p:cNvSpPr>
            <a:spLocks noGrp="1" noChangeArrowheads="1"/>
          </p:cNvSpPr>
          <p:nvPr>
            <p:ph type="sldNum" sz="quarter" idx="11"/>
          </p:nvPr>
        </p:nvSpPr>
        <p:spPr/>
        <p:txBody>
          <a:bodyPr/>
          <a:lstStyle>
            <a:lvl1pPr>
              <a:defRPr smtClean="0"/>
            </a:lvl1pPr>
          </a:lstStyle>
          <a:p>
            <a:pPr>
              <a:defRPr/>
            </a:pPr>
            <a:fld id="{32DB5663-F140-9D40-97E8-A2C42F57CF1F}" type="slidenum">
              <a:rPr lang="en-US" altLang="en-US"/>
              <a:pPr>
                <a:defRPr/>
              </a:pPr>
              <a:t>‹#›</a:t>
            </a:fld>
            <a:endParaRPr lang="en-US" altLang="en-US"/>
          </a:p>
        </p:txBody>
      </p:sp>
    </p:spTree>
    <p:extLst>
      <p:ext uri="{BB962C8B-B14F-4D97-AF65-F5344CB8AC3E}">
        <p14:creationId xmlns:p14="http://schemas.microsoft.com/office/powerpoint/2010/main" val="1167369318"/>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054D0B2-9186-4B4B-88D8-9AA95D4EEACB}"/>
              </a:ext>
            </a:extLst>
          </p:cNvPr>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2628" y="770467"/>
            <a:ext cx="8086725" cy="3352800"/>
          </a:xfrm>
        </p:spPr>
        <p:txBody>
          <a:bodyPr anchor="b">
            <a:noAutofit/>
          </a:bodyPr>
          <a:lstStyle>
            <a:lvl1pPr algn="l">
              <a:lnSpc>
                <a:spcPct val="80000"/>
              </a:lnSpc>
              <a:defRPr sz="80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500634" y="4198409"/>
            <a:ext cx="6921151" cy="1645920"/>
          </a:xfrm>
        </p:spPr>
        <p:txBody>
          <a:bodyPr>
            <a:normAutofit/>
          </a:bodyPr>
          <a:lstStyle>
            <a:lvl1pPr marL="0" indent="0" algn="l">
              <a:buNone/>
              <a:defRPr sz="28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5" name="Date Placeholder 5">
            <a:extLst>
              <a:ext uri="{FF2B5EF4-FFF2-40B4-BE49-F238E27FC236}">
                <a16:creationId xmlns:a16="http://schemas.microsoft.com/office/drawing/2014/main" id="{DCDFF91F-BE44-014A-94FC-541CADF6968A}"/>
              </a:ext>
            </a:extLst>
          </p:cNvPr>
          <p:cNvSpPr>
            <a:spLocks noGrp="1"/>
          </p:cNvSpPr>
          <p:nvPr>
            <p:ph type="dt" sz="half" idx="10"/>
          </p:nvPr>
        </p:nvSpPr>
        <p:spPr/>
        <p:txBody>
          <a:bodyPr/>
          <a:lstStyle>
            <a:lvl1pPr>
              <a:defRPr smtClean="0"/>
            </a:lvl1pPr>
          </a:lstStyle>
          <a:p>
            <a:pPr>
              <a:defRPr/>
            </a:pPr>
            <a:fld id="{26354908-73E9-7242-A7DF-48F9D92AB94B}" type="datetime1">
              <a:rPr lang="en-US" altLang="en-US"/>
              <a:pPr>
                <a:defRPr/>
              </a:pPr>
              <a:t>2/24/20</a:t>
            </a:fld>
            <a:endParaRPr lang="en-US" altLang="en-US"/>
          </a:p>
        </p:txBody>
      </p:sp>
      <p:sp>
        <p:nvSpPr>
          <p:cNvPr id="6" name="Footer Placeholder 9">
            <a:extLst>
              <a:ext uri="{FF2B5EF4-FFF2-40B4-BE49-F238E27FC236}">
                <a16:creationId xmlns:a16="http://schemas.microsoft.com/office/drawing/2014/main" id="{9B7D53F8-1D54-8B4F-9C34-D9768E80E774}"/>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7" name="Slide Number Placeholder 10">
            <a:extLst>
              <a:ext uri="{FF2B5EF4-FFF2-40B4-BE49-F238E27FC236}">
                <a16:creationId xmlns:a16="http://schemas.microsoft.com/office/drawing/2014/main" id="{F8106B72-0F55-EB49-8439-9AB1B48B40CE}"/>
              </a:ext>
            </a:extLst>
          </p:cNvPr>
          <p:cNvSpPr>
            <a:spLocks noGrp="1"/>
          </p:cNvSpPr>
          <p:nvPr>
            <p:ph type="sldNum" sz="quarter" idx="12"/>
          </p:nvPr>
        </p:nvSpPr>
        <p:spPr/>
        <p:txBody>
          <a:bodyPr/>
          <a:lstStyle>
            <a:lvl1pPr>
              <a:defRPr smtClean="0"/>
            </a:lvl1pPr>
          </a:lstStyle>
          <a:p>
            <a:pPr>
              <a:defRPr/>
            </a:pPr>
            <a:fld id="{7E3296EF-6350-BE49-B0CF-5FD0AE02FB6F}" type="slidenum">
              <a:rPr lang="en-US" altLang="en-US"/>
              <a:pPr>
                <a:defRPr/>
              </a:pPr>
              <a:t>‹#›</a:t>
            </a:fld>
            <a:endParaRPr lang="en-US" altLang="en-US"/>
          </a:p>
        </p:txBody>
      </p:sp>
    </p:spTree>
    <p:extLst>
      <p:ext uri="{BB962C8B-B14F-4D97-AF65-F5344CB8AC3E}">
        <p14:creationId xmlns:p14="http://schemas.microsoft.com/office/powerpoint/2010/main" val="764739435"/>
      </p:ext>
    </p:extLst>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28637" y="712594"/>
            <a:ext cx="8086725" cy="2898708"/>
          </a:xfrm>
          <a:noFill/>
        </p:spPr>
        <p:txBody>
          <a:bodyPr anchor="b">
            <a:noAutofit/>
          </a:bodyPr>
          <a:lstStyle>
            <a:lvl1pPr algn="ctr">
              <a:lnSpc>
                <a:spcPct val="80000"/>
              </a:lnSpc>
              <a:defRPr sz="8000" spc="-120" baseline="0">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528638" y="3897565"/>
            <a:ext cx="8086724" cy="1645920"/>
          </a:xfrm>
        </p:spPr>
        <p:txBody>
          <a:bodyPr>
            <a:normAutofit/>
          </a:bodyPr>
          <a:lstStyle>
            <a:lvl1pPr marL="0" indent="0" algn="ctr">
              <a:buNone/>
              <a:defRPr sz="2800">
                <a:solidFill>
                  <a:schemeClr val="tx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sp>
        <p:nvSpPr>
          <p:cNvPr id="4" name="Date Placeholder 4">
            <a:extLst>
              <a:ext uri="{FF2B5EF4-FFF2-40B4-BE49-F238E27FC236}">
                <a16:creationId xmlns:a16="http://schemas.microsoft.com/office/drawing/2014/main" id="{D0F67C52-A253-5345-AF8D-8E95A247A3B1}"/>
              </a:ext>
            </a:extLst>
          </p:cNvPr>
          <p:cNvSpPr>
            <a:spLocks noGrp="1"/>
          </p:cNvSpPr>
          <p:nvPr>
            <p:ph type="dt" sz="half" idx="10"/>
          </p:nvPr>
        </p:nvSpPr>
        <p:spPr/>
        <p:txBody>
          <a:bodyPr/>
          <a:lstStyle>
            <a:lvl1pPr>
              <a:defRPr smtClean="0"/>
            </a:lvl1pPr>
          </a:lstStyle>
          <a:p>
            <a:pPr>
              <a:defRPr/>
            </a:pPr>
            <a:fld id="{B9BFA601-6920-6743-A3EF-51F6BDC58D69}" type="datetime1">
              <a:rPr lang="en-US" altLang="en-US"/>
              <a:pPr>
                <a:defRPr/>
              </a:pPr>
              <a:t>2/24/20</a:t>
            </a:fld>
            <a:endParaRPr lang="en-US" altLang="en-US"/>
          </a:p>
        </p:txBody>
      </p:sp>
      <p:sp>
        <p:nvSpPr>
          <p:cNvPr id="5" name="Footer Placeholder 5">
            <a:extLst>
              <a:ext uri="{FF2B5EF4-FFF2-40B4-BE49-F238E27FC236}">
                <a16:creationId xmlns:a16="http://schemas.microsoft.com/office/drawing/2014/main" id="{58714030-D658-D648-BB90-84F6E88EE872}"/>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9">
            <a:extLst>
              <a:ext uri="{FF2B5EF4-FFF2-40B4-BE49-F238E27FC236}">
                <a16:creationId xmlns:a16="http://schemas.microsoft.com/office/drawing/2014/main" id="{35757725-0AEB-4642-93D4-6594D9717F20}"/>
              </a:ext>
            </a:extLst>
          </p:cNvPr>
          <p:cNvSpPr>
            <a:spLocks noGrp="1"/>
          </p:cNvSpPr>
          <p:nvPr>
            <p:ph type="sldNum" sz="quarter" idx="12"/>
          </p:nvPr>
        </p:nvSpPr>
        <p:spPr/>
        <p:txBody>
          <a:bodyPr/>
          <a:lstStyle>
            <a:lvl1pPr>
              <a:defRPr smtClean="0"/>
            </a:lvl1pPr>
          </a:lstStyle>
          <a:p>
            <a:pPr>
              <a:defRPr/>
            </a:pPr>
            <a:fld id="{D5C2E96E-5531-634D-8F24-A6D047C53B3E}" type="slidenum">
              <a:rPr lang="en-US" altLang="en-US"/>
              <a:pPr>
                <a:defRPr/>
              </a:pPr>
              <a:t>‹#›</a:t>
            </a:fld>
            <a:endParaRPr lang="en-US" altLang="en-US"/>
          </a:p>
        </p:txBody>
      </p:sp>
    </p:spTree>
    <p:extLst>
      <p:ext uri="{BB962C8B-B14F-4D97-AF65-F5344CB8AC3E}">
        <p14:creationId xmlns:p14="http://schemas.microsoft.com/office/powerpoint/2010/main" val="3651476648"/>
      </p:ext>
    </p:extLst>
  </p:cSld>
  <p:clrMapOvr>
    <a:overrideClrMapping bg1="lt1" tx1="dk1" bg2="lt2" tx2="dk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1" name="Title Placeholder 1"/>
          <p:cNvSpPr>
            <a:spLocks noGrp="1"/>
          </p:cNvSpPr>
          <p:nvPr>
            <p:ph type="title"/>
          </p:nvPr>
        </p:nvSpPr>
        <p:spPr>
          <a:xfrm>
            <a:off x="0" y="0"/>
            <a:ext cx="9144000" cy="1085850"/>
          </a:xfrm>
          <a:prstGeom prst="rect">
            <a:avLst/>
          </a:prstGeom>
        </p:spPr>
        <p:txBody>
          <a:bodyPr/>
          <a:lstStyle>
            <a:lvl1pPr marL="0">
              <a:defRPr/>
            </a:lvl1pPr>
          </a:lstStyle>
          <a:p>
            <a:r>
              <a:rPr lang="en-US" dirty="0"/>
              <a:t>Click to edit Master title style</a:t>
            </a:r>
          </a:p>
        </p:txBody>
      </p:sp>
      <p:sp>
        <p:nvSpPr>
          <p:cNvPr id="24" name="Content Placeholder 22"/>
          <p:cNvSpPr>
            <a:spLocks noGrp="1"/>
          </p:cNvSpPr>
          <p:nvPr>
            <p:ph sz="quarter" idx="11"/>
          </p:nvPr>
        </p:nvSpPr>
        <p:spPr>
          <a:xfrm>
            <a:off x="123825" y="1241652"/>
            <a:ext cx="8897938" cy="522446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4">
            <a:extLst>
              <a:ext uri="{FF2B5EF4-FFF2-40B4-BE49-F238E27FC236}">
                <a16:creationId xmlns:a16="http://schemas.microsoft.com/office/drawing/2014/main" id="{DB6AAAC2-5E5D-F341-856A-70181DB3C054}"/>
              </a:ext>
            </a:extLst>
          </p:cNvPr>
          <p:cNvSpPr>
            <a:spLocks noGrp="1"/>
          </p:cNvSpPr>
          <p:nvPr>
            <p:ph type="dt" sz="half" idx="12"/>
          </p:nvPr>
        </p:nvSpPr>
        <p:spPr/>
        <p:txBody>
          <a:bodyPr/>
          <a:lstStyle>
            <a:lvl1pPr>
              <a:defRPr smtClean="0"/>
            </a:lvl1pPr>
          </a:lstStyle>
          <a:p>
            <a:pPr>
              <a:defRPr/>
            </a:pPr>
            <a:fld id="{071325E8-BFAA-444B-8CD0-13ACE902E855}" type="datetime1">
              <a:rPr lang="en-US" altLang="en-US"/>
              <a:pPr>
                <a:defRPr/>
              </a:pPr>
              <a:t>2/24/20</a:t>
            </a:fld>
            <a:endParaRPr lang="en-US" altLang="en-US"/>
          </a:p>
        </p:txBody>
      </p:sp>
      <p:sp>
        <p:nvSpPr>
          <p:cNvPr id="5" name="Footer Placeholder 5">
            <a:extLst>
              <a:ext uri="{FF2B5EF4-FFF2-40B4-BE49-F238E27FC236}">
                <a16:creationId xmlns:a16="http://schemas.microsoft.com/office/drawing/2014/main" id="{8EFC929D-6727-004B-B123-65CC81487FA7}"/>
              </a:ext>
            </a:extLst>
          </p:cNvPr>
          <p:cNvSpPr>
            <a:spLocks noGrp="1"/>
          </p:cNvSpPr>
          <p:nvPr>
            <p:ph type="ftr" sz="quarter" idx="13"/>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6">
            <a:extLst>
              <a:ext uri="{FF2B5EF4-FFF2-40B4-BE49-F238E27FC236}">
                <a16:creationId xmlns:a16="http://schemas.microsoft.com/office/drawing/2014/main" id="{848BC32C-1AE9-AD47-AB66-37A29914DCD9}"/>
              </a:ext>
            </a:extLst>
          </p:cNvPr>
          <p:cNvSpPr>
            <a:spLocks noGrp="1"/>
          </p:cNvSpPr>
          <p:nvPr>
            <p:ph type="sldNum" sz="quarter" idx="14"/>
          </p:nvPr>
        </p:nvSpPr>
        <p:spPr/>
        <p:txBody>
          <a:bodyPr/>
          <a:lstStyle>
            <a:lvl1pPr>
              <a:defRPr smtClean="0"/>
            </a:lvl1pPr>
          </a:lstStyle>
          <a:p>
            <a:pPr>
              <a:defRPr/>
            </a:pPr>
            <a:fld id="{617BD3AD-7ECE-8448-AB2E-DFAF7E2579F1}" type="slidenum">
              <a:rPr lang="en-US" altLang="en-US"/>
              <a:pPr>
                <a:defRPr/>
              </a:pPr>
              <a:t>‹#›</a:t>
            </a:fld>
            <a:endParaRPr lang="en-US" altLang="en-US"/>
          </a:p>
        </p:txBody>
      </p:sp>
    </p:spTree>
    <p:extLst>
      <p:ext uri="{BB962C8B-B14F-4D97-AF65-F5344CB8AC3E}">
        <p14:creationId xmlns:p14="http://schemas.microsoft.com/office/powerpoint/2010/main" val="36832956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2628" y="767419"/>
            <a:ext cx="8085582" cy="3355848"/>
          </a:xfrm>
          <a:solidFill>
            <a:schemeClr val="bg1"/>
          </a:solidFill>
        </p:spPr>
        <p:txBody>
          <a:bodyPr anchor="b"/>
          <a:lstStyle>
            <a:lvl1pPr>
              <a:lnSpc>
                <a:spcPct val="80000"/>
              </a:lnSpc>
              <a:defRPr sz="800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00634" y="4187275"/>
            <a:ext cx="6919722" cy="1645920"/>
          </a:xfrm>
        </p:spPr>
        <p:txBody>
          <a:bodyPr>
            <a:normAutofit/>
          </a:bodyPr>
          <a:lstStyle>
            <a:lvl1pPr marL="0" indent="0">
              <a:buNone/>
              <a:defRPr sz="28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E6B1F53-E2BB-3B4C-8E3B-DCE05FB848CE}"/>
              </a:ext>
            </a:extLst>
          </p:cNvPr>
          <p:cNvSpPr>
            <a:spLocks noGrp="1"/>
          </p:cNvSpPr>
          <p:nvPr>
            <p:ph type="dt" sz="half" idx="10"/>
          </p:nvPr>
        </p:nvSpPr>
        <p:spPr/>
        <p:txBody>
          <a:bodyPr/>
          <a:lstStyle>
            <a:lvl1pPr>
              <a:defRPr smtClean="0"/>
            </a:lvl1pPr>
          </a:lstStyle>
          <a:p>
            <a:pPr>
              <a:defRPr/>
            </a:pPr>
            <a:fld id="{87BA055F-9841-7242-B081-023BB73B032B}" type="datetime1">
              <a:rPr lang="en-US" altLang="en-US"/>
              <a:pPr>
                <a:defRPr/>
              </a:pPr>
              <a:t>2/24/20</a:t>
            </a:fld>
            <a:endParaRPr lang="en-US" altLang="en-US"/>
          </a:p>
        </p:txBody>
      </p:sp>
      <p:sp>
        <p:nvSpPr>
          <p:cNvPr id="5" name="Footer Placeholder 4">
            <a:extLst>
              <a:ext uri="{FF2B5EF4-FFF2-40B4-BE49-F238E27FC236}">
                <a16:creationId xmlns:a16="http://schemas.microsoft.com/office/drawing/2014/main" id="{6ACAE3A2-CF2F-9B42-917F-06CF519AD46E}"/>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8">
            <a:extLst>
              <a:ext uri="{FF2B5EF4-FFF2-40B4-BE49-F238E27FC236}">
                <a16:creationId xmlns:a16="http://schemas.microsoft.com/office/drawing/2014/main" id="{C5D5537B-AD8D-9548-A717-76B9826C9E64}"/>
              </a:ext>
            </a:extLst>
          </p:cNvPr>
          <p:cNvSpPr>
            <a:spLocks noGrp="1"/>
          </p:cNvSpPr>
          <p:nvPr>
            <p:ph type="sldNum" sz="quarter" idx="12"/>
          </p:nvPr>
        </p:nvSpPr>
        <p:spPr/>
        <p:txBody>
          <a:bodyPr/>
          <a:lstStyle>
            <a:lvl1pPr>
              <a:defRPr smtClean="0"/>
            </a:lvl1pPr>
          </a:lstStyle>
          <a:p>
            <a:pPr>
              <a:defRPr/>
            </a:pPr>
            <a:fld id="{288B716E-48C5-694C-BEFB-364FBF88EEA4}" type="slidenum">
              <a:rPr lang="en-US" altLang="en-US"/>
              <a:pPr>
                <a:defRPr/>
              </a:pPr>
              <a:t>‹#›</a:t>
            </a:fld>
            <a:endParaRPr lang="en-US" altLang="en-US"/>
          </a:p>
        </p:txBody>
      </p:sp>
    </p:spTree>
    <p:extLst>
      <p:ext uri="{BB962C8B-B14F-4D97-AF65-F5344CB8AC3E}">
        <p14:creationId xmlns:p14="http://schemas.microsoft.com/office/powerpoint/2010/main" val="2370996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6BA88275-8A65-1E4C-8604-F38DCD4E053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2C845672-26B6-6248-A87B-E5BB80394E5E}"/>
              </a:ext>
            </a:extLst>
          </p:cNvPr>
          <p:cNvSpPr>
            <a:spLocks noGrp="1" noChangeArrowheads="1"/>
          </p:cNvSpPr>
          <p:nvPr>
            <p:ph type="sldNum" sz="quarter" idx="11"/>
          </p:nvPr>
        </p:nvSpPr>
        <p:spPr>
          <a:ln/>
        </p:spPr>
        <p:txBody>
          <a:bodyPr/>
          <a:lstStyle>
            <a:lvl1pPr>
              <a:defRPr/>
            </a:lvl1pPr>
          </a:lstStyle>
          <a:p>
            <a:pPr>
              <a:defRPr/>
            </a:pPr>
            <a:fld id="{F4DBF7EF-BBA1-3941-9438-CF1D9D55DC54}" type="slidenum">
              <a:rPr lang="en-US" altLang="en-US"/>
              <a:pPr>
                <a:defRPr/>
              </a:pPr>
              <a:t>‹#›</a:t>
            </a:fld>
            <a:endParaRPr lang="en-US" altLang="en-US"/>
          </a:p>
        </p:txBody>
      </p:sp>
    </p:spTree>
    <p:extLst>
      <p:ext uri="{BB962C8B-B14F-4D97-AF65-F5344CB8AC3E}">
        <p14:creationId xmlns:p14="http://schemas.microsoft.com/office/powerpoint/2010/main" val="2197710554"/>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88798" y="1208312"/>
            <a:ext cx="4271962" cy="5053693"/>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51603" y="1208312"/>
            <a:ext cx="4271962" cy="5053693"/>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A91E1E47-B72A-0142-B854-A01D3B9566A4}"/>
              </a:ext>
            </a:extLst>
          </p:cNvPr>
          <p:cNvSpPr>
            <a:spLocks noGrp="1"/>
          </p:cNvSpPr>
          <p:nvPr>
            <p:ph type="dt" sz="half" idx="10"/>
          </p:nvPr>
        </p:nvSpPr>
        <p:spPr/>
        <p:txBody>
          <a:bodyPr/>
          <a:lstStyle>
            <a:lvl1pPr>
              <a:defRPr smtClean="0"/>
            </a:lvl1pPr>
          </a:lstStyle>
          <a:p>
            <a:pPr>
              <a:defRPr/>
            </a:pPr>
            <a:fld id="{9983ACC2-AA8B-CB43-A764-00CEFE65C405}" type="datetime1">
              <a:rPr lang="en-US" altLang="en-US"/>
              <a:pPr>
                <a:defRPr/>
              </a:pPr>
              <a:t>2/24/20</a:t>
            </a:fld>
            <a:endParaRPr lang="en-US" altLang="en-US"/>
          </a:p>
        </p:txBody>
      </p:sp>
      <p:sp>
        <p:nvSpPr>
          <p:cNvPr id="6" name="Footer Placeholder 5">
            <a:extLst>
              <a:ext uri="{FF2B5EF4-FFF2-40B4-BE49-F238E27FC236}">
                <a16:creationId xmlns:a16="http://schemas.microsoft.com/office/drawing/2014/main" id="{78AC0944-118A-5C48-9DCC-9B1913F9244A}"/>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7" name="Slide Number Placeholder 9">
            <a:extLst>
              <a:ext uri="{FF2B5EF4-FFF2-40B4-BE49-F238E27FC236}">
                <a16:creationId xmlns:a16="http://schemas.microsoft.com/office/drawing/2014/main" id="{3C232208-A904-A248-BB81-265A77CF7D07}"/>
              </a:ext>
            </a:extLst>
          </p:cNvPr>
          <p:cNvSpPr>
            <a:spLocks noGrp="1"/>
          </p:cNvSpPr>
          <p:nvPr>
            <p:ph type="sldNum" sz="quarter" idx="12"/>
          </p:nvPr>
        </p:nvSpPr>
        <p:spPr/>
        <p:txBody>
          <a:bodyPr/>
          <a:lstStyle>
            <a:lvl1pPr>
              <a:defRPr smtClean="0"/>
            </a:lvl1pPr>
          </a:lstStyle>
          <a:p>
            <a:pPr>
              <a:defRPr/>
            </a:pPr>
            <a:fld id="{4F0DB96B-AC2F-B140-B9F6-90583CE8FB49}" type="slidenum">
              <a:rPr lang="en-US" altLang="en-US"/>
              <a:pPr>
                <a:defRPr/>
              </a:pPr>
              <a:t>‹#›</a:t>
            </a:fld>
            <a:endParaRPr lang="en-US" altLang="en-US"/>
          </a:p>
        </p:txBody>
      </p:sp>
    </p:spTree>
    <p:extLst>
      <p:ext uri="{BB962C8B-B14F-4D97-AF65-F5344CB8AC3E}">
        <p14:creationId xmlns:p14="http://schemas.microsoft.com/office/powerpoint/2010/main" val="295317123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88798" y="1197209"/>
            <a:ext cx="4271962" cy="723400"/>
          </a:xfrm>
        </p:spPr>
        <p:txBody>
          <a:bodyPr anchor="ctr">
            <a:normAutofit/>
          </a:bodyPr>
          <a:lstStyle>
            <a:lvl1pPr marL="0" indent="0">
              <a:spcBef>
                <a:spcPts val="0"/>
              </a:spcBef>
              <a:buNone/>
              <a:defRPr sz="2000" b="0" cap="all"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88798" y="2029968"/>
            <a:ext cx="4271962" cy="4231057"/>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51603" y="1194345"/>
            <a:ext cx="4271962" cy="722376"/>
          </a:xfrm>
        </p:spPr>
        <p:txBody>
          <a:bodyPr anchor="ctr">
            <a:normAutofit/>
          </a:bodyPr>
          <a:lstStyle>
            <a:lvl1pPr marL="0" indent="0">
              <a:spcBef>
                <a:spcPts val="0"/>
              </a:spcBef>
              <a:buNone/>
              <a:defRPr sz="2000" b="0" cap="all"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51603" y="2025216"/>
            <a:ext cx="4271962" cy="4235809"/>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1">
            <a:extLst>
              <a:ext uri="{FF2B5EF4-FFF2-40B4-BE49-F238E27FC236}">
                <a16:creationId xmlns:a16="http://schemas.microsoft.com/office/drawing/2014/main" id="{840C999D-EC13-E141-A0E2-59C87662164A}"/>
              </a:ext>
            </a:extLst>
          </p:cNvPr>
          <p:cNvSpPr>
            <a:spLocks noGrp="1"/>
          </p:cNvSpPr>
          <p:nvPr>
            <p:ph type="dt" sz="half" idx="10"/>
          </p:nvPr>
        </p:nvSpPr>
        <p:spPr/>
        <p:txBody>
          <a:bodyPr/>
          <a:lstStyle>
            <a:lvl1pPr>
              <a:defRPr smtClean="0"/>
            </a:lvl1pPr>
          </a:lstStyle>
          <a:p>
            <a:pPr>
              <a:defRPr/>
            </a:pPr>
            <a:fld id="{1729E5D4-F155-5B4F-BE20-93CD661F9210}" type="datetime1">
              <a:rPr lang="en-US" altLang="en-US"/>
              <a:pPr>
                <a:defRPr/>
              </a:pPr>
              <a:t>2/24/20</a:t>
            </a:fld>
            <a:endParaRPr lang="en-US" altLang="en-US"/>
          </a:p>
        </p:txBody>
      </p:sp>
      <p:sp>
        <p:nvSpPr>
          <p:cNvPr id="8" name="Footer Placeholder 6">
            <a:extLst>
              <a:ext uri="{FF2B5EF4-FFF2-40B4-BE49-F238E27FC236}">
                <a16:creationId xmlns:a16="http://schemas.microsoft.com/office/drawing/2014/main" id="{F00D0271-B341-AE48-BF2C-338301E00B42}"/>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9" name="Slide Number Placeholder 7">
            <a:extLst>
              <a:ext uri="{FF2B5EF4-FFF2-40B4-BE49-F238E27FC236}">
                <a16:creationId xmlns:a16="http://schemas.microsoft.com/office/drawing/2014/main" id="{9E954BF7-7C31-E146-A633-7E0AF46C4BEF}"/>
              </a:ext>
            </a:extLst>
          </p:cNvPr>
          <p:cNvSpPr>
            <a:spLocks noGrp="1"/>
          </p:cNvSpPr>
          <p:nvPr>
            <p:ph type="sldNum" sz="quarter" idx="12"/>
          </p:nvPr>
        </p:nvSpPr>
        <p:spPr/>
        <p:txBody>
          <a:bodyPr/>
          <a:lstStyle>
            <a:lvl1pPr>
              <a:defRPr smtClean="0"/>
            </a:lvl1pPr>
          </a:lstStyle>
          <a:p>
            <a:pPr>
              <a:defRPr/>
            </a:pPr>
            <a:fld id="{05441CF7-C147-9C4F-8504-690148DEE808}" type="slidenum">
              <a:rPr lang="en-US" altLang="en-US"/>
              <a:pPr>
                <a:defRPr/>
              </a:pPr>
              <a:t>‹#›</a:t>
            </a:fld>
            <a:endParaRPr lang="en-US" altLang="en-US"/>
          </a:p>
        </p:txBody>
      </p:sp>
    </p:spTree>
    <p:extLst>
      <p:ext uri="{BB962C8B-B14F-4D97-AF65-F5344CB8AC3E}">
        <p14:creationId xmlns:p14="http://schemas.microsoft.com/office/powerpoint/2010/main" val="72899753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1">
            <a:extLst>
              <a:ext uri="{FF2B5EF4-FFF2-40B4-BE49-F238E27FC236}">
                <a16:creationId xmlns:a16="http://schemas.microsoft.com/office/drawing/2014/main" id="{84DA9865-1EC5-7E43-8799-E5DC01CF7EA1}"/>
              </a:ext>
            </a:extLst>
          </p:cNvPr>
          <p:cNvSpPr>
            <a:spLocks noGrp="1"/>
          </p:cNvSpPr>
          <p:nvPr>
            <p:ph type="dt" sz="half" idx="10"/>
          </p:nvPr>
        </p:nvSpPr>
        <p:spPr/>
        <p:txBody>
          <a:bodyPr/>
          <a:lstStyle>
            <a:lvl1pPr>
              <a:defRPr smtClean="0"/>
            </a:lvl1pPr>
          </a:lstStyle>
          <a:p>
            <a:pPr>
              <a:defRPr/>
            </a:pPr>
            <a:fld id="{AC5A626E-A784-C740-B961-28FD05BD5CB7}" type="datetime1">
              <a:rPr lang="en-US" altLang="en-US"/>
              <a:pPr>
                <a:defRPr/>
              </a:pPr>
              <a:t>2/24/20</a:t>
            </a:fld>
            <a:endParaRPr lang="en-US" altLang="en-US"/>
          </a:p>
        </p:txBody>
      </p:sp>
      <p:sp>
        <p:nvSpPr>
          <p:cNvPr id="4" name="Footer Placeholder 6">
            <a:extLst>
              <a:ext uri="{FF2B5EF4-FFF2-40B4-BE49-F238E27FC236}">
                <a16:creationId xmlns:a16="http://schemas.microsoft.com/office/drawing/2014/main" id="{0175EA91-94B3-1343-B175-FC630EEA5E2D}"/>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5" name="Slide Number Placeholder 7">
            <a:extLst>
              <a:ext uri="{FF2B5EF4-FFF2-40B4-BE49-F238E27FC236}">
                <a16:creationId xmlns:a16="http://schemas.microsoft.com/office/drawing/2014/main" id="{D957A51C-5FDD-0E4B-BC19-EE3D62260931}"/>
              </a:ext>
            </a:extLst>
          </p:cNvPr>
          <p:cNvSpPr>
            <a:spLocks noGrp="1"/>
          </p:cNvSpPr>
          <p:nvPr>
            <p:ph type="sldNum" sz="quarter" idx="12"/>
          </p:nvPr>
        </p:nvSpPr>
        <p:spPr/>
        <p:txBody>
          <a:bodyPr/>
          <a:lstStyle>
            <a:lvl1pPr>
              <a:defRPr smtClean="0"/>
            </a:lvl1pPr>
          </a:lstStyle>
          <a:p>
            <a:pPr>
              <a:defRPr/>
            </a:pPr>
            <a:fld id="{20D9DE5D-54E9-6142-85A3-88524CBBDA1A}" type="slidenum">
              <a:rPr lang="en-US" altLang="en-US"/>
              <a:pPr>
                <a:defRPr/>
              </a:pPr>
              <a:t>‹#›</a:t>
            </a:fld>
            <a:endParaRPr lang="en-US" altLang="en-US"/>
          </a:p>
        </p:txBody>
      </p:sp>
    </p:spTree>
    <p:extLst>
      <p:ext uri="{BB962C8B-B14F-4D97-AF65-F5344CB8AC3E}">
        <p14:creationId xmlns:p14="http://schemas.microsoft.com/office/powerpoint/2010/main" val="161284819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4">
            <a:extLst>
              <a:ext uri="{FF2B5EF4-FFF2-40B4-BE49-F238E27FC236}">
                <a16:creationId xmlns:a16="http://schemas.microsoft.com/office/drawing/2014/main" id="{06EA3386-1B06-4244-BD16-6185D21630A5}"/>
              </a:ext>
            </a:extLst>
          </p:cNvPr>
          <p:cNvSpPr>
            <a:spLocks noGrp="1"/>
          </p:cNvSpPr>
          <p:nvPr>
            <p:ph type="dt" sz="half" idx="10"/>
          </p:nvPr>
        </p:nvSpPr>
        <p:spPr/>
        <p:txBody>
          <a:bodyPr/>
          <a:lstStyle>
            <a:lvl1pPr>
              <a:defRPr smtClean="0"/>
            </a:lvl1pPr>
          </a:lstStyle>
          <a:p>
            <a:pPr>
              <a:defRPr/>
            </a:pPr>
            <a:fld id="{DAABB427-921A-244B-A52B-A1074A7712CE}" type="datetime1">
              <a:rPr lang="en-US" altLang="en-US"/>
              <a:pPr>
                <a:defRPr/>
              </a:pPr>
              <a:t>2/24/20</a:t>
            </a:fld>
            <a:endParaRPr lang="en-US" altLang="en-US"/>
          </a:p>
        </p:txBody>
      </p:sp>
      <p:sp>
        <p:nvSpPr>
          <p:cNvPr id="3" name="Footer Placeholder 5">
            <a:extLst>
              <a:ext uri="{FF2B5EF4-FFF2-40B4-BE49-F238E27FC236}">
                <a16:creationId xmlns:a16="http://schemas.microsoft.com/office/drawing/2014/main" id="{F4F45843-B189-BB49-A90E-FE2375633703}"/>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4" name="Slide Number Placeholder 6">
            <a:extLst>
              <a:ext uri="{FF2B5EF4-FFF2-40B4-BE49-F238E27FC236}">
                <a16:creationId xmlns:a16="http://schemas.microsoft.com/office/drawing/2014/main" id="{0CA89265-30CC-2F46-BD26-BD678F8C72C9}"/>
              </a:ext>
            </a:extLst>
          </p:cNvPr>
          <p:cNvSpPr>
            <a:spLocks noGrp="1"/>
          </p:cNvSpPr>
          <p:nvPr>
            <p:ph type="sldNum" sz="quarter" idx="12"/>
          </p:nvPr>
        </p:nvSpPr>
        <p:spPr/>
        <p:txBody>
          <a:bodyPr/>
          <a:lstStyle>
            <a:lvl1pPr>
              <a:defRPr smtClean="0"/>
            </a:lvl1pPr>
          </a:lstStyle>
          <a:p>
            <a:pPr>
              <a:defRPr/>
            </a:pPr>
            <a:fld id="{5E08DF03-DB11-D347-9059-C87EAE3A75AB}" type="slidenum">
              <a:rPr lang="en-US" altLang="en-US"/>
              <a:pPr>
                <a:defRPr/>
              </a:pPr>
              <a:t>‹#›</a:t>
            </a:fld>
            <a:endParaRPr lang="en-US" altLang="en-US"/>
          </a:p>
        </p:txBody>
      </p:sp>
    </p:spTree>
    <p:extLst>
      <p:ext uri="{BB962C8B-B14F-4D97-AF65-F5344CB8AC3E}">
        <p14:creationId xmlns:p14="http://schemas.microsoft.com/office/powerpoint/2010/main" val="53882044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AD4AA6D-C74E-3D48-BBF7-56C21F82339E}"/>
              </a:ext>
            </a:extLst>
          </p:cNvPr>
          <p:cNvSpPr/>
          <p:nvPr/>
        </p:nvSpPr>
        <p:spPr>
          <a:xfrm>
            <a:off x="5715000" y="0"/>
            <a:ext cx="3429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6196053" y="542282"/>
            <a:ext cx="2537460" cy="1920240"/>
          </a:xfrm>
        </p:spPr>
        <p:txBody>
          <a:bodyPr anchor="b">
            <a:noAutofit/>
          </a:bodyPr>
          <a:lstStyle>
            <a:lvl1pPr>
              <a:lnSpc>
                <a:spcPct val="85000"/>
              </a:lnSpc>
              <a:defRPr sz="36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71500" y="762000"/>
            <a:ext cx="4572000" cy="4572000"/>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06987" y="2511813"/>
            <a:ext cx="254889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500">
                <a:solidFill>
                  <a:srgbClr val="40404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7">
            <a:extLst>
              <a:ext uri="{FF2B5EF4-FFF2-40B4-BE49-F238E27FC236}">
                <a16:creationId xmlns:a16="http://schemas.microsoft.com/office/drawing/2014/main" id="{FE49046B-0187-144A-9D74-48A7419B9F39}"/>
              </a:ext>
            </a:extLst>
          </p:cNvPr>
          <p:cNvSpPr>
            <a:spLocks noGrp="1"/>
          </p:cNvSpPr>
          <p:nvPr>
            <p:ph type="dt" sz="half" idx="10"/>
          </p:nvPr>
        </p:nvSpPr>
        <p:spPr/>
        <p:txBody>
          <a:bodyPr/>
          <a:lstStyle>
            <a:lvl1pPr>
              <a:defRPr smtClean="0"/>
            </a:lvl1pPr>
          </a:lstStyle>
          <a:p>
            <a:pPr>
              <a:defRPr/>
            </a:pPr>
            <a:fld id="{CFF75466-7BCA-CB40-9703-93583A5D3DB5}" type="datetime1">
              <a:rPr lang="en-US" altLang="en-US"/>
              <a:pPr>
                <a:defRPr/>
              </a:pPr>
              <a:t>2/24/20</a:t>
            </a:fld>
            <a:endParaRPr lang="en-US" altLang="en-US"/>
          </a:p>
        </p:txBody>
      </p:sp>
      <p:sp>
        <p:nvSpPr>
          <p:cNvPr id="7" name="Footer Placeholder 9">
            <a:extLst>
              <a:ext uri="{FF2B5EF4-FFF2-40B4-BE49-F238E27FC236}">
                <a16:creationId xmlns:a16="http://schemas.microsoft.com/office/drawing/2014/main" id="{6C5549AB-4804-A54C-88B4-7651653DCB07}"/>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8" name="Slide Number Placeholder 10">
            <a:extLst>
              <a:ext uri="{FF2B5EF4-FFF2-40B4-BE49-F238E27FC236}">
                <a16:creationId xmlns:a16="http://schemas.microsoft.com/office/drawing/2014/main" id="{35AAB179-B95D-6546-AEA8-9E915B6420C4}"/>
              </a:ext>
            </a:extLst>
          </p:cNvPr>
          <p:cNvSpPr>
            <a:spLocks noGrp="1"/>
          </p:cNvSpPr>
          <p:nvPr>
            <p:ph type="sldNum" sz="quarter" idx="12"/>
          </p:nvPr>
        </p:nvSpPr>
        <p:spPr/>
        <p:txBody>
          <a:bodyPr/>
          <a:lstStyle>
            <a:lvl1pPr>
              <a:defRPr smtClean="0"/>
            </a:lvl1pPr>
          </a:lstStyle>
          <a:p>
            <a:pPr>
              <a:defRPr/>
            </a:pPr>
            <a:fld id="{BBC5D501-F56E-5148-B1C4-7D3E021BE071}" type="slidenum">
              <a:rPr lang="en-US" altLang="en-US"/>
              <a:pPr>
                <a:defRPr/>
              </a:pPr>
              <a:t>‹#›</a:t>
            </a:fld>
            <a:endParaRPr lang="en-US" altLang="en-US"/>
          </a:p>
        </p:txBody>
      </p:sp>
    </p:spTree>
    <p:extLst>
      <p:ext uri="{BB962C8B-B14F-4D97-AF65-F5344CB8AC3E}">
        <p14:creationId xmlns:p14="http://schemas.microsoft.com/office/powerpoint/2010/main" val="39997025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6918" y="5418668"/>
            <a:ext cx="8085582" cy="613283"/>
          </a:xfrm>
        </p:spPr>
        <p:txBody>
          <a:bodyPr anchor="b"/>
          <a:lstStyle>
            <a:lvl1pPr>
              <a:lnSpc>
                <a:spcPct val="85000"/>
              </a:lnSpc>
              <a:defRPr sz="28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9144000" cy="5330952"/>
          </a:xfrm>
          <a:solidFill>
            <a:schemeClr val="accent1">
              <a:lumMod val="40000"/>
              <a:lumOff val="60000"/>
            </a:schemeClr>
          </a:solidFill>
        </p:spPr>
        <p:txBody>
          <a:bodyPr rtlCol="0">
            <a:normAutofit/>
          </a:bodyPr>
          <a:lstStyle>
            <a:lvl1pPr marL="0" indent="0" algn="ctr">
              <a:spcBef>
                <a:spcPts val="800"/>
              </a:spcBef>
              <a:buNone/>
              <a:defRPr sz="3200">
                <a:solidFill>
                  <a:srgbClr val="4D4D4D"/>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507492" y="6031951"/>
            <a:ext cx="6922008" cy="411184"/>
          </a:xfrm>
        </p:spPr>
        <p:txBody>
          <a:bodyPr>
            <a:normAutofit/>
          </a:bodyPr>
          <a:lstStyle>
            <a:lvl1pPr marL="0" indent="0">
              <a:lnSpc>
                <a:spcPct val="90000"/>
              </a:lnSpc>
              <a:spcBef>
                <a:spcPts val="1200"/>
              </a:spcBef>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7">
            <a:extLst>
              <a:ext uri="{FF2B5EF4-FFF2-40B4-BE49-F238E27FC236}">
                <a16:creationId xmlns:a16="http://schemas.microsoft.com/office/drawing/2014/main" id="{19B91CF1-F3F7-0844-9C10-615C1A48F9BA}"/>
              </a:ext>
            </a:extLst>
          </p:cNvPr>
          <p:cNvSpPr>
            <a:spLocks noGrp="1"/>
          </p:cNvSpPr>
          <p:nvPr>
            <p:ph type="dt" sz="half" idx="10"/>
          </p:nvPr>
        </p:nvSpPr>
        <p:spPr/>
        <p:txBody>
          <a:bodyPr/>
          <a:lstStyle>
            <a:lvl1pPr>
              <a:defRPr smtClean="0">
                <a:solidFill>
                  <a:srgbClr val="FFFFFF"/>
                </a:solidFill>
              </a:defRPr>
            </a:lvl1pPr>
          </a:lstStyle>
          <a:p>
            <a:pPr>
              <a:defRPr/>
            </a:pPr>
            <a:fld id="{1D932D07-781E-BE4D-AD4E-E435CD96C0C1}" type="datetime1">
              <a:rPr lang="en-US" altLang="en-US"/>
              <a:pPr>
                <a:defRPr/>
              </a:pPr>
              <a:t>2/24/20</a:t>
            </a:fld>
            <a:endParaRPr lang="en-US" altLang="en-US"/>
          </a:p>
        </p:txBody>
      </p:sp>
      <p:sp>
        <p:nvSpPr>
          <p:cNvPr id="6" name="Footer Placeholder 8">
            <a:extLst>
              <a:ext uri="{FF2B5EF4-FFF2-40B4-BE49-F238E27FC236}">
                <a16:creationId xmlns:a16="http://schemas.microsoft.com/office/drawing/2014/main" id="{6E61C4C9-7367-4D4E-B586-F427D35BFD2B}"/>
              </a:ext>
            </a:extLst>
          </p:cNvPr>
          <p:cNvSpPr>
            <a:spLocks noGrp="1"/>
          </p:cNvSpPr>
          <p:nvPr>
            <p:ph type="ftr" sz="quarter" idx="11"/>
          </p:nvPr>
        </p:nvSpPr>
        <p:spPr/>
        <p:txBody>
          <a:bodyPr/>
          <a:lstStyle>
            <a:lvl1pPr fontAlgn="base">
              <a:spcBef>
                <a:spcPct val="0"/>
              </a:spcBef>
              <a:spcAft>
                <a:spcPct val="0"/>
              </a:spcAft>
              <a:defRPr>
                <a:solidFill>
                  <a:prstClr val="white">
                    <a:alpha val="75000"/>
                  </a:prstClr>
                </a:solidFill>
                <a:ea typeface="ＭＳ Ｐゴシック" charset="0"/>
                <a:cs typeface="ＭＳ Ｐゴシック" charset="0"/>
              </a:defRPr>
            </a:lvl1pPr>
          </a:lstStyle>
          <a:p>
            <a:pPr>
              <a:defRPr/>
            </a:pPr>
            <a:endParaRPr lang="en-US"/>
          </a:p>
        </p:txBody>
      </p:sp>
      <p:sp>
        <p:nvSpPr>
          <p:cNvPr id="7" name="Slide Number Placeholder 9">
            <a:extLst>
              <a:ext uri="{FF2B5EF4-FFF2-40B4-BE49-F238E27FC236}">
                <a16:creationId xmlns:a16="http://schemas.microsoft.com/office/drawing/2014/main" id="{88691BDF-5DBE-DC4E-A5C6-05D7A0D1C3EA}"/>
              </a:ext>
            </a:extLst>
          </p:cNvPr>
          <p:cNvSpPr>
            <a:spLocks noGrp="1"/>
          </p:cNvSpPr>
          <p:nvPr>
            <p:ph type="sldNum" sz="quarter" idx="12"/>
          </p:nvPr>
        </p:nvSpPr>
        <p:spPr/>
        <p:txBody>
          <a:bodyPr/>
          <a:lstStyle>
            <a:lvl1pPr>
              <a:defRPr smtClean="0">
                <a:solidFill>
                  <a:srgbClr val="FFFFFF"/>
                </a:solidFill>
              </a:defRPr>
            </a:lvl1pPr>
          </a:lstStyle>
          <a:p>
            <a:pPr>
              <a:defRPr/>
            </a:pPr>
            <a:fld id="{333576C8-4E55-A74E-9A01-CFC78373F46C}" type="slidenum">
              <a:rPr lang="en-US" altLang="en-US"/>
              <a:pPr>
                <a:defRPr/>
              </a:pPr>
              <a:t>‹#›</a:t>
            </a:fld>
            <a:endParaRPr lang="en-US" altLang="en-US"/>
          </a:p>
        </p:txBody>
      </p:sp>
    </p:spTree>
    <p:extLst>
      <p:ext uri="{BB962C8B-B14F-4D97-AF65-F5344CB8AC3E}">
        <p14:creationId xmlns:p14="http://schemas.microsoft.com/office/powerpoint/2010/main" val="2559392239"/>
      </p:ext>
    </p:extLst>
  </p:cSld>
  <p:clrMapOvr>
    <a:overrideClrMapping bg1="dk1" tx1="lt1" bg2="dk2" tx2="lt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6">
            <a:extLst>
              <a:ext uri="{FF2B5EF4-FFF2-40B4-BE49-F238E27FC236}">
                <a16:creationId xmlns:a16="http://schemas.microsoft.com/office/drawing/2014/main" id="{E646D0A7-C492-7546-9142-97C42EA209E5}"/>
              </a:ext>
            </a:extLst>
          </p:cNvPr>
          <p:cNvSpPr>
            <a:spLocks noGrp="1"/>
          </p:cNvSpPr>
          <p:nvPr>
            <p:ph type="dt" sz="half" idx="10"/>
          </p:nvPr>
        </p:nvSpPr>
        <p:spPr/>
        <p:txBody>
          <a:bodyPr/>
          <a:lstStyle>
            <a:lvl1pPr>
              <a:defRPr smtClean="0"/>
            </a:lvl1pPr>
          </a:lstStyle>
          <a:p>
            <a:pPr>
              <a:defRPr/>
            </a:pPr>
            <a:fld id="{340F172A-563B-7445-9E1A-7B2F3B99D55B}" type="datetime1">
              <a:rPr lang="en-US" altLang="en-US"/>
              <a:pPr>
                <a:defRPr/>
              </a:pPr>
              <a:t>2/24/20</a:t>
            </a:fld>
            <a:endParaRPr lang="en-US" altLang="en-US"/>
          </a:p>
        </p:txBody>
      </p:sp>
      <p:sp>
        <p:nvSpPr>
          <p:cNvPr id="5" name="Footer Placeholder 7">
            <a:extLst>
              <a:ext uri="{FF2B5EF4-FFF2-40B4-BE49-F238E27FC236}">
                <a16:creationId xmlns:a16="http://schemas.microsoft.com/office/drawing/2014/main" id="{DA843C06-06E7-D14B-994B-044646EE02C6}"/>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8">
            <a:extLst>
              <a:ext uri="{FF2B5EF4-FFF2-40B4-BE49-F238E27FC236}">
                <a16:creationId xmlns:a16="http://schemas.microsoft.com/office/drawing/2014/main" id="{91962A5F-AB3A-D44E-A373-A5D77281DDE2}"/>
              </a:ext>
            </a:extLst>
          </p:cNvPr>
          <p:cNvSpPr>
            <a:spLocks noGrp="1"/>
          </p:cNvSpPr>
          <p:nvPr>
            <p:ph type="sldNum" sz="quarter" idx="12"/>
          </p:nvPr>
        </p:nvSpPr>
        <p:spPr/>
        <p:txBody>
          <a:bodyPr/>
          <a:lstStyle>
            <a:lvl1pPr>
              <a:defRPr smtClean="0"/>
            </a:lvl1pPr>
          </a:lstStyle>
          <a:p>
            <a:pPr>
              <a:defRPr/>
            </a:pPr>
            <a:fld id="{92D1A16B-80DA-474E-9860-76EF9CCB206B}" type="slidenum">
              <a:rPr lang="en-US" altLang="en-US"/>
              <a:pPr>
                <a:defRPr/>
              </a:pPr>
              <a:t>‹#›</a:t>
            </a:fld>
            <a:endParaRPr lang="en-US" altLang="en-US"/>
          </a:p>
        </p:txBody>
      </p:sp>
    </p:spTree>
    <p:extLst>
      <p:ext uri="{BB962C8B-B14F-4D97-AF65-F5344CB8AC3E}">
        <p14:creationId xmlns:p14="http://schemas.microsoft.com/office/powerpoint/2010/main" val="344704686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7963" y="695325"/>
            <a:ext cx="1971675"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78644" y="714376"/>
            <a:ext cx="5800725" cy="5400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6">
            <a:extLst>
              <a:ext uri="{FF2B5EF4-FFF2-40B4-BE49-F238E27FC236}">
                <a16:creationId xmlns:a16="http://schemas.microsoft.com/office/drawing/2014/main" id="{9354F244-72A1-D942-8CD8-E9913E33C234}"/>
              </a:ext>
            </a:extLst>
          </p:cNvPr>
          <p:cNvSpPr>
            <a:spLocks noGrp="1"/>
          </p:cNvSpPr>
          <p:nvPr>
            <p:ph type="dt" sz="half" idx="10"/>
          </p:nvPr>
        </p:nvSpPr>
        <p:spPr/>
        <p:txBody>
          <a:bodyPr/>
          <a:lstStyle>
            <a:lvl1pPr>
              <a:defRPr smtClean="0"/>
            </a:lvl1pPr>
          </a:lstStyle>
          <a:p>
            <a:pPr>
              <a:defRPr/>
            </a:pPr>
            <a:fld id="{8D5D0D47-8567-3946-B76D-A1988729E054}" type="datetime1">
              <a:rPr lang="en-US" altLang="en-US"/>
              <a:pPr>
                <a:defRPr/>
              </a:pPr>
              <a:t>2/24/20</a:t>
            </a:fld>
            <a:endParaRPr lang="en-US" altLang="en-US"/>
          </a:p>
        </p:txBody>
      </p:sp>
      <p:sp>
        <p:nvSpPr>
          <p:cNvPr id="5" name="Footer Placeholder 7">
            <a:extLst>
              <a:ext uri="{FF2B5EF4-FFF2-40B4-BE49-F238E27FC236}">
                <a16:creationId xmlns:a16="http://schemas.microsoft.com/office/drawing/2014/main" id="{649E38A7-222F-7349-B09A-103C3BD6E8E6}"/>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8">
            <a:extLst>
              <a:ext uri="{FF2B5EF4-FFF2-40B4-BE49-F238E27FC236}">
                <a16:creationId xmlns:a16="http://schemas.microsoft.com/office/drawing/2014/main" id="{26D2A06D-F4BC-0645-9A79-266CFF11C2A9}"/>
              </a:ext>
            </a:extLst>
          </p:cNvPr>
          <p:cNvSpPr>
            <a:spLocks noGrp="1"/>
          </p:cNvSpPr>
          <p:nvPr>
            <p:ph type="sldNum" sz="quarter" idx="12"/>
          </p:nvPr>
        </p:nvSpPr>
        <p:spPr/>
        <p:txBody>
          <a:bodyPr/>
          <a:lstStyle>
            <a:lvl1pPr>
              <a:defRPr smtClean="0"/>
            </a:lvl1pPr>
          </a:lstStyle>
          <a:p>
            <a:pPr>
              <a:defRPr/>
            </a:pPr>
            <a:fld id="{911CA57D-3735-A044-BA56-D9676710A927}" type="slidenum">
              <a:rPr lang="en-US" altLang="en-US"/>
              <a:pPr>
                <a:defRPr/>
              </a:pPr>
              <a:t>‹#›</a:t>
            </a:fld>
            <a:endParaRPr lang="en-US" altLang="en-US"/>
          </a:p>
        </p:txBody>
      </p:sp>
    </p:spTree>
    <p:extLst>
      <p:ext uri="{BB962C8B-B14F-4D97-AF65-F5344CB8AC3E}">
        <p14:creationId xmlns:p14="http://schemas.microsoft.com/office/powerpoint/2010/main" val="205281992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8">
            <a:extLst>
              <a:ext uri="{FF2B5EF4-FFF2-40B4-BE49-F238E27FC236}">
                <a16:creationId xmlns:a16="http://schemas.microsoft.com/office/drawing/2014/main" id="{0EEC69AC-38E2-8543-8B63-2AC35CB65109}"/>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B58A6359-70B7-F74D-97EA-F27358EDC227}"/>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1BF3C1E2-DC1A-F149-AE40-7210ABA3B33A}"/>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BAB5ABD9-0134-6642-BBDE-730BD9F2CAA9}"/>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8" name="Rectangle 5">
            <a:extLst>
              <a:ext uri="{FF2B5EF4-FFF2-40B4-BE49-F238E27FC236}">
                <a16:creationId xmlns:a16="http://schemas.microsoft.com/office/drawing/2014/main" id="{28ACC652-E483-1345-8559-9F699B505860}"/>
              </a:ext>
            </a:extLst>
          </p:cNvPr>
          <p:cNvSpPr>
            <a:spLocks noGrp="1" noChangeArrowheads="1"/>
          </p:cNvSpPr>
          <p:nvPr>
            <p:ph type="ftr" sz="quarter" idx="11"/>
          </p:nvPr>
        </p:nvSpPr>
        <p:spPr>
          <a:xfrm>
            <a:off x="3124200" y="6243638"/>
            <a:ext cx="2895600" cy="457200"/>
          </a:xfrm>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9" name="Rectangle 6">
            <a:extLst>
              <a:ext uri="{FF2B5EF4-FFF2-40B4-BE49-F238E27FC236}">
                <a16:creationId xmlns:a16="http://schemas.microsoft.com/office/drawing/2014/main" id="{CC6131AA-92CF-134E-A48F-20A68AE0A07E}"/>
              </a:ext>
            </a:extLst>
          </p:cNvPr>
          <p:cNvSpPr>
            <a:spLocks noGrp="1" noChangeArrowheads="1"/>
          </p:cNvSpPr>
          <p:nvPr>
            <p:ph type="sldNum" sz="quarter" idx="12"/>
          </p:nvPr>
        </p:nvSpPr>
        <p:spPr/>
        <p:txBody>
          <a:bodyPr/>
          <a:lstStyle>
            <a:lvl1pPr>
              <a:defRPr sz="1200" smtClean="0"/>
            </a:lvl1pPr>
          </a:lstStyle>
          <a:p>
            <a:pPr>
              <a:defRPr/>
            </a:pPr>
            <a:fld id="{8E161E1F-1C03-2745-ADAC-333E652B3A00}" type="slidenum">
              <a:rPr lang="en-US" altLang="en-US"/>
              <a:pPr>
                <a:defRPr/>
              </a:pPr>
              <a:t>‹#›</a:t>
            </a:fld>
            <a:endParaRPr lang="en-US" altLang="en-US"/>
          </a:p>
        </p:txBody>
      </p:sp>
    </p:spTree>
    <p:extLst>
      <p:ext uri="{BB962C8B-B14F-4D97-AF65-F5344CB8AC3E}">
        <p14:creationId xmlns:p14="http://schemas.microsoft.com/office/powerpoint/2010/main" val="512797208"/>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4888B4E1-0444-C949-9969-89F5C5508491}"/>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B8709ADF-2240-7148-9226-86FBB49D396D}"/>
              </a:ext>
            </a:extLst>
          </p:cNvPr>
          <p:cNvSpPr>
            <a:spLocks noGrp="1" noChangeArrowheads="1"/>
          </p:cNvSpPr>
          <p:nvPr>
            <p:ph type="sldNum" sz="quarter" idx="11"/>
          </p:nvPr>
        </p:nvSpPr>
        <p:spPr/>
        <p:txBody>
          <a:bodyPr/>
          <a:lstStyle>
            <a:lvl1pPr>
              <a:defRPr smtClean="0"/>
            </a:lvl1pPr>
          </a:lstStyle>
          <a:p>
            <a:pPr>
              <a:defRPr/>
            </a:pPr>
            <a:fld id="{661E096B-5445-1C44-9F8E-623129F12AA4}" type="slidenum">
              <a:rPr lang="en-US" altLang="en-US"/>
              <a:pPr>
                <a:defRPr/>
              </a:pPr>
              <a:t>‹#›</a:t>
            </a:fld>
            <a:endParaRPr lang="en-US" altLang="en-US"/>
          </a:p>
        </p:txBody>
      </p:sp>
    </p:spTree>
    <p:extLst>
      <p:ext uri="{BB962C8B-B14F-4D97-AF65-F5344CB8AC3E}">
        <p14:creationId xmlns:p14="http://schemas.microsoft.com/office/powerpoint/2010/main" val="1356531831"/>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A44B6D00-E641-7941-8287-FA31624B09F4}"/>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8" name="Rectangle 1030">
            <a:extLst>
              <a:ext uri="{FF2B5EF4-FFF2-40B4-BE49-F238E27FC236}">
                <a16:creationId xmlns:a16="http://schemas.microsoft.com/office/drawing/2014/main" id="{53AD6BA3-B016-514F-BB80-9426133F9FDF}"/>
              </a:ext>
            </a:extLst>
          </p:cNvPr>
          <p:cNvSpPr>
            <a:spLocks noGrp="1" noChangeArrowheads="1"/>
          </p:cNvSpPr>
          <p:nvPr>
            <p:ph type="sldNum" sz="quarter" idx="11"/>
          </p:nvPr>
        </p:nvSpPr>
        <p:spPr>
          <a:ln/>
        </p:spPr>
        <p:txBody>
          <a:bodyPr/>
          <a:lstStyle>
            <a:lvl1pPr>
              <a:defRPr/>
            </a:lvl1pPr>
          </a:lstStyle>
          <a:p>
            <a:pPr>
              <a:defRPr/>
            </a:pPr>
            <a:fld id="{A463C7F7-7BE8-0140-84CA-13381FE5D700}" type="slidenum">
              <a:rPr lang="en-US" altLang="en-US"/>
              <a:pPr>
                <a:defRPr/>
              </a:pPr>
              <a:t>‹#›</a:t>
            </a:fld>
            <a:endParaRPr lang="en-US" altLang="en-US"/>
          </a:p>
        </p:txBody>
      </p:sp>
    </p:spTree>
    <p:extLst>
      <p:ext uri="{BB962C8B-B14F-4D97-AF65-F5344CB8AC3E}">
        <p14:creationId xmlns:p14="http://schemas.microsoft.com/office/powerpoint/2010/main" val="1367775403"/>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601F1021-0D18-8E49-A97A-0230676EAD3A}"/>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7F38D138-5D70-0141-9E26-C10C9F633C9A}"/>
              </a:ext>
            </a:extLst>
          </p:cNvPr>
          <p:cNvSpPr>
            <a:spLocks noGrp="1" noChangeArrowheads="1"/>
          </p:cNvSpPr>
          <p:nvPr>
            <p:ph type="sldNum" sz="quarter" idx="11"/>
          </p:nvPr>
        </p:nvSpPr>
        <p:spPr/>
        <p:txBody>
          <a:bodyPr/>
          <a:lstStyle>
            <a:lvl1pPr>
              <a:defRPr smtClean="0"/>
            </a:lvl1pPr>
          </a:lstStyle>
          <a:p>
            <a:pPr>
              <a:defRPr/>
            </a:pPr>
            <a:fld id="{C1241B95-F204-244A-97D4-23ABCBFFBB1B}" type="slidenum">
              <a:rPr lang="en-US" altLang="en-US"/>
              <a:pPr>
                <a:defRPr/>
              </a:pPr>
              <a:t>‹#›</a:t>
            </a:fld>
            <a:endParaRPr lang="en-US" altLang="en-US"/>
          </a:p>
        </p:txBody>
      </p:sp>
    </p:spTree>
    <p:extLst>
      <p:ext uri="{BB962C8B-B14F-4D97-AF65-F5344CB8AC3E}">
        <p14:creationId xmlns:p14="http://schemas.microsoft.com/office/powerpoint/2010/main" val="3742196901"/>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71FFC2F4-7AF5-F142-8592-4C140D39CD5A}"/>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1AC31294-FB1A-284A-9EB5-ECC990246145}"/>
              </a:ext>
            </a:extLst>
          </p:cNvPr>
          <p:cNvSpPr>
            <a:spLocks noGrp="1" noChangeArrowheads="1"/>
          </p:cNvSpPr>
          <p:nvPr>
            <p:ph type="sldNum" sz="quarter" idx="11"/>
          </p:nvPr>
        </p:nvSpPr>
        <p:spPr/>
        <p:txBody>
          <a:bodyPr/>
          <a:lstStyle>
            <a:lvl1pPr>
              <a:defRPr smtClean="0"/>
            </a:lvl1pPr>
          </a:lstStyle>
          <a:p>
            <a:pPr>
              <a:defRPr/>
            </a:pPr>
            <a:fld id="{0A552F9C-6139-F043-A72C-C358DB5439A7}" type="slidenum">
              <a:rPr lang="en-US" altLang="en-US"/>
              <a:pPr>
                <a:defRPr/>
              </a:pPr>
              <a:t>‹#›</a:t>
            </a:fld>
            <a:endParaRPr lang="en-US" altLang="en-US"/>
          </a:p>
        </p:txBody>
      </p:sp>
    </p:spTree>
    <p:extLst>
      <p:ext uri="{BB962C8B-B14F-4D97-AF65-F5344CB8AC3E}">
        <p14:creationId xmlns:p14="http://schemas.microsoft.com/office/powerpoint/2010/main" val="1444505958"/>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F4B2F473-2424-5C4C-B013-E034E814C0BA}"/>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8" name="Rectangle 1030">
            <a:extLst>
              <a:ext uri="{FF2B5EF4-FFF2-40B4-BE49-F238E27FC236}">
                <a16:creationId xmlns:a16="http://schemas.microsoft.com/office/drawing/2014/main" id="{AFE1F4FE-3D8F-804A-AAED-CBB3CB40E0B5}"/>
              </a:ext>
            </a:extLst>
          </p:cNvPr>
          <p:cNvSpPr>
            <a:spLocks noGrp="1" noChangeArrowheads="1"/>
          </p:cNvSpPr>
          <p:nvPr>
            <p:ph type="sldNum" sz="quarter" idx="11"/>
          </p:nvPr>
        </p:nvSpPr>
        <p:spPr/>
        <p:txBody>
          <a:bodyPr/>
          <a:lstStyle>
            <a:lvl1pPr>
              <a:defRPr smtClean="0"/>
            </a:lvl1pPr>
          </a:lstStyle>
          <a:p>
            <a:pPr>
              <a:defRPr/>
            </a:pPr>
            <a:fld id="{25DC914F-B40A-3940-84D9-9F9371501F75}" type="slidenum">
              <a:rPr lang="en-US" altLang="en-US"/>
              <a:pPr>
                <a:defRPr/>
              </a:pPr>
              <a:t>‹#›</a:t>
            </a:fld>
            <a:endParaRPr lang="en-US" altLang="en-US"/>
          </a:p>
        </p:txBody>
      </p:sp>
    </p:spTree>
    <p:extLst>
      <p:ext uri="{BB962C8B-B14F-4D97-AF65-F5344CB8AC3E}">
        <p14:creationId xmlns:p14="http://schemas.microsoft.com/office/powerpoint/2010/main" val="3980947994"/>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34F37EE9-B2DF-8C44-82E6-1CDCA3177473}"/>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4" name="Rectangle 1030">
            <a:extLst>
              <a:ext uri="{FF2B5EF4-FFF2-40B4-BE49-F238E27FC236}">
                <a16:creationId xmlns:a16="http://schemas.microsoft.com/office/drawing/2014/main" id="{821134C6-DD2E-7C46-BC64-1886EA036FB3}"/>
              </a:ext>
            </a:extLst>
          </p:cNvPr>
          <p:cNvSpPr>
            <a:spLocks noGrp="1" noChangeArrowheads="1"/>
          </p:cNvSpPr>
          <p:nvPr>
            <p:ph type="sldNum" sz="quarter" idx="11"/>
          </p:nvPr>
        </p:nvSpPr>
        <p:spPr/>
        <p:txBody>
          <a:bodyPr/>
          <a:lstStyle>
            <a:lvl1pPr>
              <a:defRPr smtClean="0"/>
            </a:lvl1pPr>
          </a:lstStyle>
          <a:p>
            <a:pPr>
              <a:defRPr/>
            </a:pPr>
            <a:fld id="{1BCD4EFD-E7C4-DC48-B9B0-A505D6A230D1}" type="slidenum">
              <a:rPr lang="en-US" altLang="en-US"/>
              <a:pPr>
                <a:defRPr/>
              </a:pPr>
              <a:t>‹#›</a:t>
            </a:fld>
            <a:endParaRPr lang="en-US" altLang="en-US"/>
          </a:p>
        </p:txBody>
      </p:sp>
    </p:spTree>
    <p:extLst>
      <p:ext uri="{BB962C8B-B14F-4D97-AF65-F5344CB8AC3E}">
        <p14:creationId xmlns:p14="http://schemas.microsoft.com/office/powerpoint/2010/main" val="458602357"/>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ADE274FB-A44B-5D49-9875-BF5ED852FDC6}"/>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3" name="Rectangle 1030">
            <a:extLst>
              <a:ext uri="{FF2B5EF4-FFF2-40B4-BE49-F238E27FC236}">
                <a16:creationId xmlns:a16="http://schemas.microsoft.com/office/drawing/2014/main" id="{21373586-09ED-1847-99B0-EB835F3588F6}"/>
              </a:ext>
            </a:extLst>
          </p:cNvPr>
          <p:cNvSpPr>
            <a:spLocks noGrp="1" noChangeArrowheads="1"/>
          </p:cNvSpPr>
          <p:nvPr>
            <p:ph type="sldNum" sz="quarter" idx="11"/>
          </p:nvPr>
        </p:nvSpPr>
        <p:spPr/>
        <p:txBody>
          <a:bodyPr/>
          <a:lstStyle>
            <a:lvl1pPr>
              <a:defRPr smtClean="0"/>
            </a:lvl1pPr>
          </a:lstStyle>
          <a:p>
            <a:pPr>
              <a:defRPr/>
            </a:pPr>
            <a:fld id="{D1E65863-B70A-A545-B2C8-69D7A0B8608F}" type="slidenum">
              <a:rPr lang="en-US" altLang="en-US"/>
              <a:pPr>
                <a:defRPr/>
              </a:pPr>
              <a:t>‹#›</a:t>
            </a:fld>
            <a:endParaRPr lang="en-US" altLang="en-US"/>
          </a:p>
        </p:txBody>
      </p:sp>
    </p:spTree>
    <p:extLst>
      <p:ext uri="{BB962C8B-B14F-4D97-AF65-F5344CB8AC3E}">
        <p14:creationId xmlns:p14="http://schemas.microsoft.com/office/powerpoint/2010/main" val="3592709283"/>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C3168624-E282-844E-A4E7-D5CC5673B655}"/>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AA8BD0C5-49EB-A94B-8E07-A708038C3FC9}"/>
              </a:ext>
            </a:extLst>
          </p:cNvPr>
          <p:cNvSpPr>
            <a:spLocks noGrp="1" noChangeArrowheads="1"/>
          </p:cNvSpPr>
          <p:nvPr>
            <p:ph type="sldNum" sz="quarter" idx="11"/>
          </p:nvPr>
        </p:nvSpPr>
        <p:spPr/>
        <p:txBody>
          <a:bodyPr/>
          <a:lstStyle>
            <a:lvl1pPr>
              <a:defRPr smtClean="0"/>
            </a:lvl1pPr>
          </a:lstStyle>
          <a:p>
            <a:pPr>
              <a:defRPr/>
            </a:pPr>
            <a:fld id="{56BA0BC6-96FA-4F46-9ACD-26EBD34B3F5F}" type="slidenum">
              <a:rPr lang="en-US" altLang="en-US"/>
              <a:pPr>
                <a:defRPr/>
              </a:pPr>
              <a:t>‹#›</a:t>
            </a:fld>
            <a:endParaRPr lang="en-US" altLang="en-US"/>
          </a:p>
        </p:txBody>
      </p:sp>
    </p:spTree>
    <p:extLst>
      <p:ext uri="{BB962C8B-B14F-4D97-AF65-F5344CB8AC3E}">
        <p14:creationId xmlns:p14="http://schemas.microsoft.com/office/powerpoint/2010/main" val="2771460417"/>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5CCCF4D1-E61E-4D4D-88FF-E34998B961CF}"/>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F436FDBA-3D2F-9446-B0D6-0EC74D76A2C6}"/>
              </a:ext>
            </a:extLst>
          </p:cNvPr>
          <p:cNvSpPr>
            <a:spLocks noGrp="1" noChangeArrowheads="1"/>
          </p:cNvSpPr>
          <p:nvPr>
            <p:ph type="sldNum" sz="quarter" idx="11"/>
          </p:nvPr>
        </p:nvSpPr>
        <p:spPr/>
        <p:txBody>
          <a:bodyPr/>
          <a:lstStyle>
            <a:lvl1pPr>
              <a:defRPr smtClean="0"/>
            </a:lvl1pPr>
          </a:lstStyle>
          <a:p>
            <a:pPr>
              <a:defRPr/>
            </a:pPr>
            <a:fld id="{31EC56F5-7140-8947-BFB6-0FE45622433A}" type="slidenum">
              <a:rPr lang="en-US" altLang="en-US"/>
              <a:pPr>
                <a:defRPr/>
              </a:pPr>
              <a:t>‹#›</a:t>
            </a:fld>
            <a:endParaRPr lang="en-US" altLang="en-US"/>
          </a:p>
        </p:txBody>
      </p:sp>
    </p:spTree>
    <p:extLst>
      <p:ext uri="{BB962C8B-B14F-4D97-AF65-F5344CB8AC3E}">
        <p14:creationId xmlns:p14="http://schemas.microsoft.com/office/powerpoint/2010/main" val="1365869841"/>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14BF1114-FD87-9B4A-BB8C-FB24AF43AAB7}"/>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216B3B09-F1BB-1A4F-A5AA-4B960AFE8D73}"/>
              </a:ext>
            </a:extLst>
          </p:cNvPr>
          <p:cNvSpPr>
            <a:spLocks noGrp="1" noChangeArrowheads="1"/>
          </p:cNvSpPr>
          <p:nvPr>
            <p:ph type="sldNum" sz="quarter" idx="11"/>
          </p:nvPr>
        </p:nvSpPr>
        <p:spPr/>
        <p:txBody>
          <a:bodyPr/>
          <a:lstStyle>
            <a:lvl1pPr>
              <a:defRPr smtClean="0"/>
            </a:lvl1pPr>
          </a:lstStyle>
          <a:p>
            <a:pPr>
              <a:defRPr/>
            </a:pPr>
            <a:fld id="{BA7AE7EA-B726-FF4E-BA40-511359B9D48E}" type="slidenum">
              <a:rPr lang="en-US" altLang="en-US"/>
              <a:pPr>
                <a:defRPr/>
              </a:pPr>
              <a:t>‹#›</a:t>
            </a:fld>
            <a:endParaRPr lang="en-US" altLang="en-US"/>
          </a:p>
        </p:txBody>
      </p:sp>
    </p:spTree>
    <p:extLst>
      <p:ext uri="{BB962C8B-B14F-4D97-AF65-F5344CB8AC3E}">
        <p14:creationId xmlns:p14="http://schemas.microsoft.com/office/powerpoint/2010/main" val="1707842918"/>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B3A2F030-A8AF-694F-8705-F493ABBACC7E}"/>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01B94994-0548-934C-812F-6A68E6102292}"/>
              </a:ext>
            </a:extLst>
          </p:cNvPr>
          <p:cNvSpPr>
            <a:spLocks noGrp="1" noChangeArrowheads="1"/>
          </p:cNvSpPr>
          <p:nvPr>
            <p:ph type="sldNum" sz="quarter" idx="11"/>
          </p:nvPr>
        </p:nvSpPr>
        <p:spPr/>
        <p:txBody>
          <a:bodyPr/>
          <a:lstStyle>
            <a:lvl1pPr>
              <a:defRPr smtClean="0"/>
            </a:lvl1pPr>
          </a:lstStyle>
          <a:p>
            <a:pPr>
              <a:defRPr/>
            </a:pPr>
            <a:fld id="{F446331D-429D-1544-A9E6-3A34C45B11F0}" type="slidenum">
              <a:rPr lang="en-US" altLang="en-US"/>
              <a:pPr>
                <a:defRPr/>
              </a:pPr>
              <a:t>‹#›</a:t>
            </a:fld>
            <a:endParaRPr lang="en-US" altLang="en-US"/>
          </a:p>
        </p:txBody>
      </p:sp>
    </p:spTree>
    <p:extLst>
      <p:ext uri="{BB962C8B-B14F-4D97-AF65-F5344CB8AC3E}">
        <p14:creationId xmlns:p14="http://schemas.microsoft.com/office/powerpoint/2010/main" val="1245505266"/>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8">
            <a:extLst>
              <a:ext uri="{FF2B5EF4-FFF2-40B4-BE49-F238E27FC236}">
                <a16:creationId xmlns:a16="http://schemas.microsoft.com/office/drawing/2014/main" id="{BFE31D43-EC5B-6D46-A530-1916B594C627}"/>
              </a:ext>
            </a:extLst>
          </p:cNvPr>
          <p:cNvSpPr>
            <a:spLocks noChangeArrowheads="1"/>
          </p:cNvSpPr>
          <p:nvPr/>
        </p:nvSpPr>
        <p:spPr bwMode="auto">
          <a:xfrm>
            <a:off x="457200" y="1123950"/>
            <a:ext cx="8229600" cy="91440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304EBC71-D16D-724D-8FF7-5920CE91FB92}"/>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431F904C-B97A-1B40-97B6-244339C6A547}"/>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556A2509-CE15-344E-9C31-67809FF8451F}"/>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200">
                <a:latin typeface="Garamond" pitchFamily="18" charset="0"/>
              </a:defRPr>
            </a:lvl1pPr>
          </a:lstStyle>
          <a:p>
            <a:pPr>
              <a:defRPr/>
            </a:pPr>
            <a:endParaRPr lang="en-US" altLang="en-US"/>
          </a:p>
        </p:txBody>
      </p:sp>
      <p:sp>
        <p:nvSpPr>
          <p:cNvPr id="8" name="Rectangle 5">
            <a:extLst>
              <a:ext uri="{FF2B5EF4-FFF2-40B4-BE49-F238E27FC236}">
                <a16:creationId xmlns:a16="http://schemas.microsoft.com/office/drawing/2014/main" id="{12F90F15-1656-CF4B-B08C-66AC690C172D}"/>
              </a:ext>
            </a:extLst>
          </p:cNvPr>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593B4E89-D562-7E4F-BB45-A01C7EC4AB04}"/>
              </a:ext>
            </a:extLst>
          </p:cNvPr>
          <p:cNvSpPr>
            <a:spLocks noGrp="1" noChangeArrowheads="1"/>
          </p:cNvSpPr>
          <p:nvPr>
            <p:ph type="sldNum" sz="quarter" idx="12"/>
          </p:nvPr>
        </p:nvSpPr>
        <p:spPr/>
        <p:txBody>
          <a:bodyPr/>
          <a:lstStyle>
            <a:lvl1pPr>
              <a:defRPr sz="1200"/>
            </a:lvl1pPr>
          </a:lstStyle>
          <a:p>
            <a:pPr>
              <a:defRPr/>
            </a:pPr>
            <a:fld id="{C34B0B5A-1369-1B4C-A177-0670EE0E6C07}" type="slidenum">
              <a:rPr lang="en-US" altLang="en-US"/>
              <a:pPr>
                <a:defRPr/>
              </a:pPr>
              <a:t>‹#›</a:t>
            </a:fld>
            <a:endParaRPr lang="en-US" altLang="en-US"/>
          </a:p>
        </p:txBody>
      </p:sp>
    </p:spTree>
    <p:extLst>
      <p:ext uri="{BB962C8B-B14F-4D97-AF65-F5344CB8AC3E}">
        <p14:creationId xmlns:p14="http://schemas.microsoft.com/office/powerpoint/2010/main" val="2615893479"/>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061738E4-DB2C-A948-8A13-5D7033DBDC90}"/>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4" name="Rectangle 1030">
            <a:extLst>
              <a:ext uri="{FF2B5EF4-FFF2-40B4-BE49-F238E27FC236}">
                <a16:creationId xmlns:a16="http://schemas.microsoft.com/office/drawing/2014/main" id="{FDBF51C5-DAF1-2044-B0C8-53A8F2E5BD4E}"/>
              </a:ext>
            </a:extLst>
          </p:cNvPr>
          <p:cNvSpPr>
            <a:spLocks noGrp="1" noChangeArrowheads="1"/>
          </p:cNvSpPr>
          <p:nvPr>
            <p:ph type="sldNum" sz="quarter" idx="11"/>
          </p:nvPr>
        </p:nvSpPr>
        <p:spPr>
          <a:ln/>
        </p:spPr>
        <p:txBody>
          <a:bodyPr/>
          <a:lstStyle>
            <a:lvl1pPr>
              <a:defRPr/>
            </a:lvl1pPr>
          </a:lstStyle>
          <a:p>
            <a:pPr>
              <a:defRPr/>
            </a:pPr>
            <a:fld id="{CC4F199F-6C19-8847-87CA-7521A0074E3E}" type="slidenum">
              <a:rPr lang="en-US" altLang="en-US"/>
              <a:pPr>
                <a:defRPr/>
              </a:pPr>
              <a:t>‹#›</a:t>
            </a:fld>
            <a:endParaRPr lang="en-US" altLang="en-US"/>
          </a:p>
        </p:txBody>
      </p:sp>
    </p:spTree>
    <p:extLst>
      <p:ext uri="{BB962C8B-B14F-4D97-AF65-F5344CB8AC3E}">
        <p14:creationId xmlns:p14="http://schemas.microsoft.com/office/powerpoint/2010/main" val="2942202141"/>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B1B42054-1F18-0A4A-82EF-3E762143C83A}"/>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9458C081-6DD2-3045-A7E4-50E3512BAA62}"/>
              </a:ext>
            </a:extLst>
          </p:cNvPr>
          <p:cNvSpPr>
            <a:spLocks noGrp="1" noChangeArrowheads="1"/>
          </p:cNvSpPr>
          <p:nvPr>
            <p:ph type="sldNum" sz="quarter" idx="11"/>
          </p:nvPr>
        </p:nvSpPr>
        <p:spPr>
          <a:ln/>
        </p:spPr>
        <p:txBody>
          <a:bodyPr/>
          <a:lstStyle>
            <a:lvl1pPr>
              <a:defRPr/>
            </a:lvl1pPr>
          </a:lstStyle>
          <a:p>
            <a:pPr>
              <a:defRPr/>
            </a:pPr>
            <a:fld id="{7A1B7751-9870-6541-9957-819C77D79013}" type="slidenum">
              <a:rPr lang="en-US" altLang="en-US"/>
              <a:pPr>
                <a:defRPr/>
              </a:pPr>
              <a:t>‹#›</a:t>
            </a:fld>
            <a:endParaRPr lang="en-US" altLang="en-US"/>
          </a:p>
        </p:txBody>
      </p:sp>
    </p:spTree>
    <p:extLst>
      <p:ext uri="{BB962C8B-B14F-4D97-AF65-F5344CB8AC3E}">
        <p14:creationId xmlns:p14="http://schemas.microsoft.com/office/powerpoint/2010/main" val="3954865365"/>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DE0E3C2E-96A6-FB43-B805-C61B23E80BAA}"/>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13DFB309-12FC-2F47-BBD2-4E0C7376A6F9}"/>
              </a:ext>
            </a:extLst>
          </p:cNvPr>
          <p:cNvSpPr>
            <a:spLocks noGrp="1" noChangeArrowheads="1"/>
          </p:cNvSpPr>
          <p:nvPr>
            <p:ph type="sldNum" sz="quarter" idx="11"/>
          </p:nvPr>
        </p:nvSpPr>
        <p:spPr>
          <a:ln/>
        </p:spPr>
        <p:txBody>
          <a:bodyPr/>
          <a:lstStyle>
            <a:lvl1pPr>
              <a:defRPr/>
            </a:lvl1pPr>
          </a:lstStyle>
          <a:p>
            <a:pPr>
              <a:defRPr/>
            </a:pPr>
            <a:fld id="{01232ED1-E350-194C-A5F8-DA2CB935CEB5}" type="slidenum">
              <a:rPr lang="en-US" altLang="en-US"/>
              <a:pPr>
                <a:defRPr/>
              </a:pPr>
              <a:t>‹#›</a:t>
            </a:fld>
            <a:endParaRPr lang="en-US" altLang="en-US"/>
          </a:p>
        </p:txBody>
      </p:sp>
    </p:spTree>
    <p:extLst>
      <p:ext uri="{BB962C8B-B14F-4D97-AF65-F5344CB8AC3E}">
        <p14:creationId xmlns:p14="http://schemas.microsoft.com/office/powerpoint/2010/main" val="74732413"/>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3385DE8B-6034-3746-9197-6658D810BE05}"/>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3FC526EA-9A29-A34A-B0B2-82EA117C70F9}"/>
              </a:ext>
            </a:extLst>
          </p:cNvPr>
          <p:cNvSpPr>
            <a:spLocks noGrp="1" noChangeArrowheads="1"/>
          </p:cNvSpPr>
          <p:nvPr>
            <p:ph type="sldNum" sz="quarter" idx="11"/>
          </p:nvPr>
        </p:nvSpPr>
        <p:spPr>
          <a:ln/>
        </p:spPr>
        <p:txBody>
          <a:bodyPr/>
          <a:lstStyle>
            <a:lvl1pPr>
              <a:defRPr/>
            </a:lvl1pPr>
          </a:lstStyle>
          <a:p>
            <a:pPr>
              <a:defRPr/>
            </a:pPr>
            <a:fld id="{19AC7EB3-2E17-8845-AA6D-9C7858451E8F}" type="slidenum">
              <a:rPr lang="en-US" altLang="en-US"/>
              <a:pPr>
                <a:defRPr/>
              </a:pPr>
              <a:t>‹#›</a:t>
            </a:fld>
            <a:endParaRPr lang="en-US" altLang="en-US"/>
          </a:p>
        </p:txBody>
      </p:sp>
    </p:spTree>
    <p:extLst>
      <p:ext uri="{BB962C8B-B14F-4D97-AF65-F5344CB8AC3E}">
        <p14:creationId xmlns:p14="http://schemas.microsoft.com/office/powerpoint/2010/main" val="2387868645"/>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3ACDC270-D2B4-6A4B-AD98-0613A7B55F6A}"/>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8" name="Rectangle 1030">
            <a:extLst>
              <a:ext uri="{FF2B5EF4-FFF2-40B4-BE49-F238E27FC236}">
                <a16:creationId xmlns:a16="http://schemas.microsoft.com/office/drawing/2014/main" id="{9DAA2111-1F33-2644-BF78-4784F3B96198}"/>
              </a:ext>
            </a:extLst>
          </p:cNvPr>
          <p:cNvSpPr>
            <a:spLocks noGrp="1" noChangeArrowheads="1"/>
          </p:cNvSpPr>
          <p:nvPr>
            <p:ph type="sldNum" sz="quarter" idx="11"/>
          </p:nvPr>
        </p:nvSpPr>
        <p:spPr>
          <a:ln/>
        </p:spPr>
        <p:txBody>
          <a:bodyPr/>
          <a:lstStyle>
            <a:lvl1pPr>
              <a:defRPr/>
            </a:lvl1pPr>
          </a:lstStyle>
          <a:p>
            <a:pPr>
              <a:defRPr/>
            </a:pPr>
            <a:fld id="{6DFD554C-E1DE-8C47-A68D-183AFE8B58EF}" type="slidenum">
              <a:rPr lang="en-US" altLang="en-US"/>
              <a:pPr>
                <a:defRPr/>
              </a:pPr>
              <a:t>‹#›</a:t>
            </a:fld>
            <a:endParaRPr lang="en-US" altLang="en-US"/>
          </a:p>
        </p:txBody>
      </p:sp>
    </p:spTree>
    <p:extLst>
      <p:ext uri="{BB962C8B-B14F-4D97-AF65-F5344CB8AC3E}">
        <p14:creationId xmlns:p14="http://schemas.microsoft.com/office/powerpoint/2010/main" val="820287147"/>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1F9908E9-A2C6-B34C-8842-33CF846DFFDA}"/>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4" name="Rectangle 1030">
            <a:extLst>
              <a:ext uri="{FF2B5EF4-FFF2-40B4-BE49-F238E27FC236}">
                <a16:creationId xmlns:a16="http://schemas.microsoft.com/office/drawing/2014/main" id="{80718952-370A-A047-8291-0486A2990A1A}"/>
              </a:ext>
            </a:extLst>
          </p:cNvPr>
          <p:cNvSpPr>
            <a:spLocks noGrp="1" noChangeArrowheads="1"/>
          </p:cNvSpPr>
          <p:nvPr>
            <p:ph type="sldNum" sz="quarter" idx="11"/>
          </p:nvPr>
        </p:nvSpPr>
        <p:spPr>
          <a:ln/>
        </p:spPr>
        <p:txBody>
          <a:bodyPr/>
          <a:lstStyle>
            <a:lvl1pPr>
              <a:defRPr/>
            </a:lvl1pPr>
          </a:lstStyle>
          <a:p>
            <a:pPr>
              <a:defRPr/>
            </a:pPr>
            <a:fld id="{D8145946-A8EE-1A41-9869-62BE7D0E15A7}" type="slidenum">
              <a:rPr lang="en-US" altLang="en-US"/>
              <a:pPr>
                <a:defRPr/>
              </a:pPr>
              <a:t>‹#›</a:t>
            </a:fld>
            <a:endParaRPr lang="en-US" altLang="en-US"/>
          </a:p>
        </p:txBody>
      </p:sp>
    </p:spTree>
    <p:extLst>
      <p:ext uri="{BB962C8B-B14F-4D97-AF65-F5344CB8AC3E}">
        <p14:creationId xmlns:p14="http://schemas.microsoft.com/office/powerpoint/2010/main" val="1541330377"/>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9FEDB721-8859-1649-86FB-2767DD6B038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3" name="Rectangle 1030">
            <a:extLst>
              <a:ext uri="{FF2B5EF4-FFF2-40B4-BE49-F238E27FC236}">
                <a16:creationId xmlns:a16="http://schemas.microsoft.com/office/drawing/2014/main" id="{B290A787-BD8B-BD42-8B60-D4F3E73EA9E3}"/>
              </a:ext>
            </a:extLst>
          </p:cNvPr>
          <p:cNvSpPr>
            <a:spLocks noGrp="1" noChangeArrowheads="1"/>
          </p:cNvSpPr>
          <p:nvPr>
            <p:ph type="sldNum" sz="quarter" idx="11"/>
          </p:nvPr>
        </p:nvSpPr>
        <p:spPr>
          <a:ln/>
        </p:spPr>
        <p:txBody>
          <a:bodyPr/>
          <a:lstStyle>
            <a:lvl1pPr>
              <a:defRPr/>
            </a:lvl1pPr>
          </a:lstStyle>
          <a:p>
            <a:pPr>
              <a:defRPr/>
            </a:pPr>
            <a:fld id="{BEAA283E-B809-0342-9EFE-028DE854B66C}" type="slidenum">
              <a:rPr lang="en-US" altLang="en-US"/>
              <a:pPr>
                <a:defRPr/>
              </a:pPr>
              <a:t>‹#›</a:t>
            </a:fld>
            <a:endParaRPr lang="en-US" altLang="en-US"/>
          </a:p>
        </p:txBody>
      </p:sp>
    </p:spTree>
    <p:extLst>
      <p:ext uri="{BB962C8B-B14F-4D97-AF65-F5344CB8AC3E}">
        <p14:creationId xmlns:p14="http://schemas.microsoft.com/office/powerpoint/2010/main" val="506609343"/>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B3021525-85F5-B24E-AF3E-0169838E83C9}"/>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CD1A8B58-5C95-AF42-8BD5-0FDDD0EDC291}"/>
              </a:ext>
            </a:extLst>
          </p:cNvPr>
          <p:cNvSpPr>
            <a:spLocks noGrp="1" noChangeArrowheads="1"/>
          </p:cNvSpPr>
          <p:nvPr>
            <p:ph type="sldNum" sz="quarter" idx="11"/>
          </p:nvPr>
        </p:nvSpPr>
        <p:spPr>
          <a:ln/>
        </p:spPr>
        <p:txBody>
          <a:bodyPr/>
          <a:lstStyle>
            <a:lvl1pPr>
              <a:defRPr/>
            </a:lvl1pPr>
          </a:lstStyle>
          <a:p>
            <a:pPr>
              <a:defRPr/>
            </a:pPr>
            <a:fld id="{22EF1834-4868-1043-849C-11CD7DE4AFD5}" type="slidenum">
              <a:rPr lang="en-US" altLang="en-US"/>
              <a:pPr>
                <a:defRPr/>
              </a:pPr>
              <a:t>‹#›</a:t>
            </a:fld>
            <a:endParaRPr lang="en-US" altLang="en-US"/>
          </a:p>
        </p:txBody>
      </p:sp>
    </p:spTree>
    <p:extLst>
      <p:ext uri="{BB962C8B-B14F-4D97-AF65-F5344CB8AC3E}">
        <p14:creationId xmlns:p14="http://schemas.microsoft.com/office/powerpoint/2010/main" val="1010529517"/>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4D4FE086-EE0E-7B43-9DFC-0BEE36476FF5}"/>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88F36788-68DC-164B-AE50-3C2B39BD2BCC}"/>
              </a:ext>
            </a:extLst>
          </p:cNvPr>
          <p:cNvSpPr>
            <a:spLocks noGrp="1" noChangeArrowheads="1"/>
          </p:cNvSpPr>
          <p:nvPr>
            <p:ph type="sldNum" sz="quarter" idx="11"/>
          </p:nvPr>
        </p:nvSpPr>
        <p:spPr>
          <a:ln/>
        </p:spPr>
        <p:txBody>
          <a:bodyPr/>
          <a:lstStyle>
            <a:lvl1pPr>
              <a:defRPr/>
            </a:lvl1pPr>
          </a:lstStyle>
          <a:p>
            <a:pPr>
              <a:defRPr/>
            </a:pPr>
            <a:fld id="{D3BBDB7A-3F9F-B341-87C1-54F26857E4CC}" type="slidenum">
              <a:rPr lang="en-US" altLang="en-US"/>
              <a:pPr>
                <a:defRPr/>
              </a:pPr>
              <a:t>‹#›</a:t>
            </a:fld>
            <a:endParaRPr lang="en-US" altLang="en-US"/>
          </a:p>
        </p:txBody>
      </p:sp>
    </p:spTree>
    <p:extLst>
      <p:ext uri="{BB962C8B-B14F-4D97-AF65-F5344CB8AC3E}">
        <p14:creationId xmlns:p14="http://schemas.microsoft.com/office/powerpoint/2010/main" val="3773231699"/>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033BC8EB-C4E9-B141-BF61-08194D340BDF}"/>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6395A34B-8708-3644-A2A2-C3E8EEF0BD33}"/>
              </a:ext>
            </a:extLst>
          </p:cNvPr>
          <p:cNvSpPr>
            <a:spLocks noGrp="1" noChangeArrowheads="1"/>
          </p:cNvSpPr>
          <p:nvPr>
            <p:ph type="sldNum" sz="quarter" idx="11"/>
          </p:nvPr>
        </p:nvSpPr>
        <p:spPr>
          <a:ln/>
        </p:spPr>
        <p:txBody>
          <a:bodyPr/>
          <a:lstStyle>
            <a:lvl1pPr>
              <a:defRPr/>
            </a:lvl1pPr>
          </a:lstStyle>
          <a:p>
            <a:pPr>
              <a:defRPr/>
            </a:pPr>
            <a:fld id="{73C1673D-4614-9447-AEB8-918A4FBDE1D6}" type="slidenum">
              <a:rPr lang="en-US" altLang="en-US"/>
              <a:pPr>
                <a:defRPr/>
              </a:pPr>
              <a:t>‹#›</a:t>
            </a:fld>
            <a:endParaRPr lang="en-US" altLang="en-US"/>
          </a:p>
        </p:txBody>
      </p:sp>
    </p:spTree>
    <p:extLst>
      <p:ext uri="{BB962C8B-B14F-4D97-AF65-F5344CB8AC3E}">
        <p14:creationId xmlns:p14="http://schemas.microsoft.com/office/powerpoint/2010/main" val="1125783546"/>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4936AEB2-51F1-B24D-B1B9-C2A61C7E51AA}"/>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964A55A6-B73F-C84D-8DCE-4D96A89EBE26}"/>
              </a:ext>
            </a:extLst>
          </p:cNvPr>
          <p:cNvSpPr>
            <a:spLocks noGrp="1" noChangeArrowheads="1"/>
          </p:cNvSpPr>
          <p:nvPr>
            <p:ph type="sldNum" sz="quarter" idx="11"/>
          </p:nvPr>
        </p:nvSpPr>
        <p:spPr>
          <a:ln/>
        </p:spPr>
        <p:txBody>
          <a:bodyPr/>
          <a:lstStyle>
            <a:lvl1pPr>
              <a:defRPr/>
            </a:lvl1pPr>
          </a:lstStyle>
          <a:p>
            <a:pPr>
              <a:defRPr/>
            </a:pPr>
            <a:fld id="{31AAD42C-D65E-7341-AB0E-6CCDEBF2AAD8}" type="slidenum">
              <a:rPr lang="en-US" altLang="en-US"/>
              <a:pPr>
                <a:defRPr/>
              </a:pPr>
              <a:t>‹#›</a:t>
            </a:fld>
            <a:endParaRPr lang="en-US" altLang="en-US"/>
          </a:p>
        </p:txBody>
      </p:sp>
    </p:spTree>
    <p:extLst>
      <p:ext uri="{BB962C8B-B14F-4D97-AF65-F5344CB8AC3E}">
        <p14:creationId xmlns:p14="http://schemas.microsoft.com/office/powerpoint/2010/main" val="403871362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F040B53A-EF65-064B-9AA5-C6C701EC34E0}"/>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3" name="Rectangle 1030">
            <a:extLst>
              <a:ext uri="{FF2B5EF4-FFF2-40B4-BE49-F238E27FC236}">
                <a16:creationId xmlns:a16="http://schemas.microsoft.com/office/drawing/2014/main" id="{1BB46876-B0BA-554B-8F5F-E974C54BA442}"/>
              </a:ext>
            </a:extLst>
          </p:cNvPr>
          <p:cNvSpPr>
            <a:spLocks noGrp="1" noChangeArrowheads="1"/>
          </p:cNvSpPr>
          <p:nvPr>
            <p:ph type="sldNum" sz="quarter" idx="11"/>
          </p:nvPr>
        </p:nvSpPr>
        <p:spPr>
          <a:ln/>
        </p:spPr>
        <p:txBody>
          <a:bodyPr/>
          <a:lstStyle>
            <a:lvl1pPr>
              <a:defRPr/>
            </a:lvl1pPr>
          </a:lstStyle>
          <a:p>
            <a:pPr>
              <a:defRPr/>
            </a:pPr>
            <a:fld id="{2F0E5456-1DFC-2646-9E27-7A0F37149635}" type="slidenum">
              <a:rPr lang="en-US" altLang="en-US"/>
              <a:pPr>
                <a:defRPr/>
              </a:pPr>
              <a:t>‹#›</a:t>
            </a:fld>
            <a:endParaRPr lang="en-US" altLang="en-US"/>
          </a:p>
        </p:txBody>
      </p:sp>
    </p:spTree>
    <p:extLst>
      <p:ext uri="{BB962C8B-B14F-4D97-AF65-F5344CB8AC3E}">
        <p14:creationId xmlns:p14="http://schemas.microsoft.com/office/powerpoint/2010/main" val="221492450"/>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descr="safari.png">
            <a:extLst>
              <a:ext uri="{FF2B5EF4-FFF2-40B4-BE49-F238E27FC236}">
                <a16:creationId xmlns:a16="http://schemas.microsoft.com/office/drawing/2014/main" id="{ADB2133B-4239-0D4E-982B-377F78BE17D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0975" y="6411913"/>
            <a:ext cx="1025525"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1029">
            <a:extLst>
              <a:ext uri="{FF2B5EF4-FFF2-40B4-BE49-F238E27FC236}">
                <a16:creationId xmlns:a16="http://schemas.microsoft.com/office/drawing/2014/main" id="{F5600D73-4DD4-0549-BF13-67D161DD85BF}"/>
              </a:ext>
            </a:extLst>
          </p:cNvPr>
          <p:cNvSpPr>
            <a:spLocks noGrp="1" noChangeArrowheads="1"/>
          </p:cNvSpPr>
          <p:nvPr>
            <p:ph type="ftr" sz="quarter" idx="10"/>
          </p:nvPr>
        </p:nvSpPr>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D3E0B56E-B725-364B-BDD4-E6B7336765E1}"/>
              </a:ext>
            </a:extLst>
          </p:cNvPr>
          <p:cNvSpPr>
            <a:spLocks noGrp="1" noChangeArrowheads="1"/>
          </p:cNvSpPr>
          <p:nvPr>
            <p:ph type="sldNum" sz="quarter" idx="11"/>
          </p:nvPr>
        </p:nvSpPr>
        <p:spPr/>
        <p:txBody>
          <a:bodyPr/>
          <a:lstStyle>
            <a:lvl1pPr>
              <a:defRPr smtClean="0"/>
            </a:lvl1pPr>
          </a:lstStyle>
          <a:p>
            <a:pPr>
              <a:defRPr/>
            </a:pPr>
            <a:fld id="{690999B4-5571-BB41-AD62-C9A8B8E38C8F}" type="slidenum">
              <a:rPr lang="en-US" altLang="en-US"/>
              <a:pPr>
                <a:defRPr/>
              </a:pPr>
              <a:t>‹#›</a:t>
            </a:fld>
            <a:endParaRPr lang="en-US" altLang="en-US"/>
          </a:p>
        </p:txBody>
      </p:sp>
    </p:spTree>
    <p:extLst>
      <p:ext uri="{BB962C8B-B14F-4D97-AF65-F5344CB8AC3E}">
        <p14:creationId xmlns:p14="http://schemas.microsoft.com/office/powerpoint/2010/main" val="1769573920"/>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2FF0BE62-54F2-134C-BAFC-5B8F0890FB4E}"/>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FF5814BE-388C-BC44-9D27-588315593C8E}"/>
              </a:ext>
            </a:extLst>
          </p:cNvPr>
          <p:cNvSpPr>
            <a:spLocks noGrp="1" noChangeArrowheads="1"/>
          </p:cNvSpPr>
          <p:nvPr>
            <p:ph type="sldNum" sz="quarter" idx="11"/>
          </p:nvPr>
        </p:nvSpPr>
        <p:spPr>
          <a:ln/>
        </p:spPr>
        <p:txBody>
          <a:bodyPr/>
          <a:lstStyle>
            <a:lvl1pPr>
              <a:defRPr/>
            </a:lvl1pPr>
          </a:lstStyle>
          <a:p>
            <a:pPr>
              <a:defRPr/>
            </a:pPr>
            <a:fld id="{DE18A356-8AAA-6645-ABC5-7525B82C89DC}" type="slidenum">
              <a:rPr lang="en-US" altLang="en-US"/>
              <a:pPr>
                <a:defRPr/>
              </a:pPr>
              <a:t>‹#›</a:t>
            </a:fld>
            <a:endParaRPr lang="en-US" altLang="en-US"/>
          </a:p>
        </p:txBody>
      </p:sp>
    </p:spTree>
    <p:extLst>
      <p:ext uri="{BB962C8B-B14F-4D97-AF65-F5344CB8AC3E}">
        <p14:creationId xmlns:p14="http://schemas.microsoft.com/office/powerpoint/2010/main" val="1171270872"/>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ABF22292-9CBA-1F47-9C21-CC3AAF8D9913}"/>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6210702A-C76D-E845-AA9C-94722363509A}"/>
              </a:ext>
            </a:extLst>
          </p:cNvPr>
          <p:cNvSpPr>
            <a:spLocks noGrp="1" noChangeArrowheads="1"/>
          </p:cNvSpPr>
          <p:nvPr>
            <p:ph type="sldNum" sz="quarter" idx="11"/>
          </p:nvPr>
        </p:nvSpPr>
        <p:spPr>
          <a:ln/>
        </p:spPr>
        <p:txBody>
          <a:bodyPr/>
          <a:lstStyle>
            <a:lvl1pPr>
              <a:defRPr/>
            </a:lvl1pPr>
          </a:lstStyle>
          <a:p>
            <a:pPr>
              <a:defRPr/>
            </a:pPr>
            <a:fld id="{8FB1D25C-701B-5345-9B26-90209A6246C7}" type="slidenum">
              <a:rPr lang="en-US" altLang="en-US"/>
              <a:pPr>
                <a:defRPr/>
              </a:pPr>
              <a:t>‹#›</a:t>
            </a:fld>
            <a:endParaRPr lang="en-US" altLang="en-US"/>
          </a:p>
        </p:txBody>
      </p:sp>
    </p:spTree>
    <p:extLst>
      <p:ext uri="{BB962C8B-B14F-4D97-AF65-F5344CB8AC3E}">
        <p14:creationId xmlns:p14="http://schemas.microsoft.com/office/powerpoint/2010/main" val="3589797368"/>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AF3EC0B7-7BC7-DA4E-B700-FC8842913DB3}"/>
              </a:ext>
            </a:extLst>
          </p:cNvPr>
          <p:cNvSpPr>
            <a:spLocks noGrp="1" noChangeArrowheads="1"/>
          </p:cNvSpPr>
          <p:nvPr>
            <p:ph type="ftr" sz="quarter" idx="10"/>
          </p:nvPr>
        </p:nvSpPr>
        <p:spPr>
          <a:ln/>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C76923B6-DC45-204A-9D16-25861439834B}"/>
              </a:ext>
            </a:extLst>
          </p:cNvPr>
          <p:cNvSpPr>
            <a:spLocks noGrp="1" noChangeArrowheads="1"/>
          </p:cNvSpPr>
          <p:nvPr>
            <p:ph type="sldNum" sz="quarter" idx="11"/>
          </p:nvPr>
        </p:nvSpPr>
        <p:spPr>
          <a:ln/>
        </p:spPr>
        <p:txBody>
          <a:bodyPr/>
          <a:lstStyle>
            <a:lvl1pPr>
              <a:defRPr/>
            </a:lvl1pPr>
          </a:lstStyle>
          <a:p>
            <a:pPr>
              <a:defRPr/>
            </a:pPr>
            <a:fld id="{93774C9C-AE8F-814F-83A7-4EE33326588B}" type="slidenum">
              <a:rPr lang="en-US" altLang="en-US"/>
              <a:pPr>
                <a:defRPr/>
              </a:pPr>
              <a:t>‹#›</a:t>
            </a:fld>
            <a:endParaRPr lang="en-US" altLang="en-US"/>
          </a:p>
        </p:txBody>
      </p:sp>
    </p:spTree>
    <p:extLst>
      <p:ext uri="{BB962C8B-B14F-4D97-AF65-F5344CB8AC3E}">
        <p14:creationId xmlns:p14="http://schemas.microsoft.com/office/powerpoint/2010/main" val="1176555985"/>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DC267411-9526-A242-884B-558EC69C89E1}"/>
              </a:ext>
            </a:extLst>
          </p:cNvPr>
          <p:cNvSpPr>
            <a:spLocks noGrp="1" noChangeArrowheads="1"/>
          </p:cNvSpPr>
          <p:nvPr>
            <p:ph type="ftr" sz="quarter" idx="10"/>
          </p:nvPr>
        </p:nvSpPr>
        <p:spPr>
          <a:ln/>
        </p:spPr>
        <p:txBody>
          <a:bodyPr/>
          <a:lstStyle>
            <a:lvl1pPr>
              <a:defRPr/>
            </a:lvl1pPr>
          </a:lstStyle>
          <a:p>
            <a:pPr>
              <a:defRPr/>
            </a:pPr>
            <a:endParaRPr lang="en-US"/>
          </a:p>
        </p:txBody>
      </p:sp>
      <p:sp>
        <p:nvSpPr>
          <p:cNvPr id="8" name="Rectangle 1030">
            <a:extLst>
              <a:ext uri="{FF2B5EF4-FFF2-40B4-BE49-F238E27FC236}">
                <a16:creationId xmlns:a16="http://schemas.microsoft.com/office/drawing/2014/main" id="{7BCF5673-A27A-984D-A60A-0AA53E293AF0}"/>
              </a:ext>
            </a:extLst>
          </p:cNvPr>
          <p:cNvSpPr>
            <a:spLocks noGrp="1" noChangeArrowheads="1"/>
          </p:cNvSpPr>
          <p:nvPr>
            <p:ph type="sldNum" sz="quarter" idx="11"/>
          </p:nvPr>
        </p:nvSpPr>
        <p:spPr>
          <a:ln/>
        </p:spPr>
        <p:txBody>
          <a:bodyPr/>
          <a:lstStyle>
            <a:lvl1pPr>
              <a:defRPr/>
            </a:lvl1pPr>
          </a:lstStyle>
          <a:p>
            <a:pPr>
              <a:defRPr/>
            </a:pPr>
            <a:fld id="{D7AD7BFE-E245-9A4B-8B36-31D5BD71A5BF}" type="slidenum">
              <a:rPr lang="en-US" altLang="en-US"/>
              <a:pPr>
                <a:defRPr/>
              </a:pPr>
              <a:t>‹#›</a:t>
            </a:fld>
            <a:endParaRPr lang="en-US" altLang="en-US"/>
          </a:p>
        </p:txBody>
      </p:sp>
    </p:spTree>
    <p:extLst>
      <p:ext uri="{BB962C8B-B14F-4D97-AF65-F5344CB8AC3E}">
        <p14:creationId xmlns:p14="http://schemas.microsoft.com/office/powerpoint/2010/main" val="1459763762"/>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AEA6E861-17E8-E646-A4A7-606000BAD307}"/>
              </a:ext>
            </a:extLst>
          </p:cNvPr>
          <p:cNvSpPr>
            <a:spLocks noGrp="1" noChangeArrowheads="1"/>
          </p:cNvSpPr>
          <p:nvPr>
            <p:ph type="ftr" sz="quarter" idx="10"/>
          </p:nvPr>
        </p:nvSpPr>
        <p:spPr>
          <a:ln/>
        </p:spPr>
        <p:txBody>
          <a:bodyPr/>
          <a:lstStyle>
            <a:lvl1pPr>
              <a:defRPr/>
            </a:lvl1pPr>
          </a:lstStyle>
          <a:p>
            <a:pPr>
              <a:defRPr/>
            </a:pPr>
            <a:endParaRPr lang="en-US"/>
          </a:p>
        </p:txBody>
      </p:sp>
      <p:sp>
        <p:nvSpPr>
          <p:cNvPr id="4" name="Rectangle 1030">
            <a:extLst>
              <a:ext uri="{FF2B5EF4-FFF2-40B4-BE49-F238E27FC236}">
                <a16:creationId xmlns:a16="http://schemas.microsoft.com/office/drawing/2014/main" id="{C75C3BB1-E1E7-7540-9FB3-95062A1A5402}"/>
              </a:ext>
            </a:extLst>
          </p:cNvPr>
          <p:cNvSpPr>
            <a:spLocks noGrp="1" noChangeArrowheads="1"/>
          </p:cNvSpPr>
          <p:nvPr>
            <p:ph type="sldNum" sz="quarter" idx="11"/>
          </p:nvPr>
        </p:nvSpPr>
        <p:spPr>
          <a:ln/>
        </p:spPr>
        <p:txBody>
          <a:bodyPr/>
          <a:lstStyle>
            <a:lvl1pPr>
              <a:defRPr/>
            </a:lvl1pPr>
          </a:lstStyle>
          <a:p>
            <a:pPr>
              <a:defRPr/>
            </a:pPr>
            <a:fld id="{3CA3D58A-CD0A-CB47-94B9-07023141E90D}" type="slidenum">
              <a:rPr lang="en-US" altLang="en-US"/>
              <a:pPr>
                <a:defRPr/>
              </a:pPr>
              <a:t>‹#›</a:t>
            </a:fld>
            <a:endParaRPr lang="en-US" altLang="en-US"/>
          </a:p>
        </p:txBody>
      </p:sp>
    </p:spTree>
    <p:extLst>
      <p:ext uri="{BB962C8B-B14F-4D97-AF65-F5344CB8AC3E}">
        <p14:creationId xmlns:p14="http://schemas.microsoft.com/office/powerpoint/2010/main" val="2526473840"/>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DC98F2FA-566F-F049-BD19-CA3BDECEFBB1}"/>
              </a:ext>
            </a:extLst>
          </p:cNvPr>
          <p:cNvSpPr>
            <a:spLocks noGrp="1" noChangeArrowheads="1"/>
          </p:cNvSpPr>
          <p:nvPr>
            <p:ph type="ftr" sz="quarter" idx="10"/>
          </p:nvPr>
        </p:nvSpPr>
        <p:spPr>
          <a:ln/>
        </p:spPr>
        <p:txBody>
          <a:bodyPr/>
          <a:lstStyle>
            <a:lvl1pPr>
              <a:defRPr/>
            </a:lvl1pPr>
          </a:lstStyle>
          <a:p>
            <a:pPr>
              <a:defRPr/>
            </a:pPr>
            <a:endParaRPr lang="en-US"/>
          </a:p>
        </p:txBody>
      </p:sp>
      <p:sp>
        <p:nvSpPr>
          <p:cNvPr id="3" name="Rectangle 1030">
            <a:extLst>
              <a:ext uri="{FF2B5EF4-FFF2-40B4-BE49-F238E27FC236}">
                <a16:creationId xmlns:a16="http://schemas.microsoft.com/office/drawing/2014/main" id="{94F4F812-D2DD-F34F-B533-898C7CDCC229}"/>
              </a:ext>
            </a:extLst>
          </p:cNvPr>
          <p:cNvSpPr>
            <a:spLocks noGrp="1" noChangeArrowheads="1"/>
          </p:cNvSpPr>
          <p:nvPr>
            <p:ph type="sldNum" sz="quarter" idx="11"/>
          </p:nvPr>
        </p:nvSpPr>
        <p:spPr>
          <a:ln/>
        </p:spPr>
        <p:txBody>
          <a:bodyPr/>
          <a:lstStyle>
            <a:lvl1pPr>
              <a:defRPr/>
            </a:lvl1pPr>
          </a:lstStyle>
          <a:p>
            <a:pPr>
              <a:defRPr/>
            </a:pPr>
            <a:fld id="{8572E2BE-A36D-CC49-814D-EB1BA46444A5}" type="slidenum">
              <a:rPr lang="en-US" altLang="en-US"/>
              <a:pPr>
                <a:defRPr/>
              </a:pPr>
              <a:t>‹#›</a:t>
            </a:fld>
            <a:endParaRPr lang="en-US" altLang="en-US"/>
          </a:p>
        </p:txBody>
      </p:sp>
    </p:spTree>
    <p:extLst>
      <p:ext uri="{BB962C8B-B14F-4D97-AF65-F5344CB8AC3E}">
        <p14:creationId xmlns:p14="http://schemas.microsoft.com/office/powerpoint/2010/main" val="265320637"/>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9BE0CDA4-5B66-5C47-8797-097E6A13CB62}"/>
              </a:ext>
            </a:extLst>
          </p:cNvPr>
          <p:cNvSpPr>
            <a:spLocks noGrp="1" noChangeArrowheads="1"/>
          </p:cNvSpPr>
          <p:nvPr>
            <p:ph type="ftr" sz="quarter" idx="10"/>
          </p:nvPr>
        </p:nvSpPr>
        <p:spPr>
          <a:ln/>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CC4CECB2-C5AA-EF4F-9D1B-95A28C1B4338}"/>
              </a:ext>
            </a:extLst>
          </p:cNvPr>
          <p:cNvSpPr>
            <a:spLocks noGrp="1" noChangeArrowheads="1"/>
          </p:cNvSpPr>
          <p:nvPr>
            <p:ph type="sldNum" sz="quarter" idx="11"/>
          </p:nvPr>
        </p:nvSpPr>
        <p:spPr>
          <a:ln/>
        </p:spPr>
        <p:txBody>
          <a:bodyPr/>
          <a:lstStyle>
            <a:lvl1pPr>
              <a:defRPr/>
            </a:lvl1pPr>
          </a:lstStyle>
          <a:p>
            <a:pPr>
              <a:defRPr/>
            </a:pPr>
            <a:fld id="{A5DAB164-97A5-F645-AD96-BA62B222EF44}" type="slidenum">
              <a:rPr lang="en-US" altLang="en-US"/>
              <a:pPr>
                <a:defRPr/>
              </a:pPr>
              <a:t>‹#›</a:t>
            </a:fld>
            <a:endParaRPr lang="en-US" altLang="en-US"/>
          </a:p>
        </p:txBody>
      </p:sp>
    </p:spTree>
    <p:extLst>
      <p:ext uri="{BB962C8B-B14F-4D97-AF65-F5344CB8AC3E}">
        <p14:creationId xmlns:p14="http://schemas.microsoft.com/office/powerpoint/2010/main" val="1443001172"/>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4776F387-7E92-3F49-B42B-078B8EE6DAB4}"/>
              </a:ext>
            </a:extLst>
          </p:cNvPr>
          <p:cNvSpPr>
            <a:spLocks noGrp="1" noChangeArrowheads="1"/>
          </p:cNvSpPr>
          <p:nvPr>
            <p:ph type="ftr" sz="quarter" idx="10"/>
          </p:nvPr>
        </p:nvSpPr>
        <p:spPr>
          <a:ln/>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986E4C1C-D9EC-3D49-9584-0F70A8794CEC}"/>
              </a:ext>
            </a:extLst>
          </p:cNvPr>
          <p:cNvSpPr>
            <a:spLocks noGrp="1" noChangeArrowheads="1"/>
          </p:cNvSpPr>
          <p:nvPr>
            <p:ph type="sldNum" sz="quarter" idx="11"/>
          </p:nvPr>
        </p:nvSpPr>
        <p:spPr>
          <a:ln/>
        </p:spPr>
        <p:txBody>
          <a:bodyPr/>
          <a:lstStyle>
            <a:lvl1pPr>
              <a:defRPr/>
            </a:lvl1pPr>
          </a:lstStyle>
          <a:p>
            <a:pPr>
              <a:defRPr/>
            </a:pPr>
            <a:fld id="{888E0A12-D45B-DF4F-BEF5-E88753591006}" type="slidenum">
              <a:rPr lang="en-US" altLang="en-US"/>
              <a:pPr>
                <a:defRPr/>
              </a:pPr>
              <a:t>‹#›</a:t>
            </a:fld>
            <a:endParaRPr lang="en-US" altLang="en-US"/>
          </a:p>
        </p:txBody>
      </p:sp>
    </p:spTree>
    <p:extLst>
      <p:ext uri="{BB962C8B-B14F-4D97-AF65-F5344CB8AC3E}">
        <p14:creationId xmlns:p14="http://schemas.microsoft.com/office/powerpoint/2010/main" val="942087352"/>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870AB84E-FC46-1F4B-B778-6B5508EA18E3}"/>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3E631F4C-3D9C-CA4A-BAFF-44A94CCF06EC}"/>
              </a:ext>
            </a:extLst>
          </p:cNvPr>
          <p:cNvSpPr>
            <a:spLocks noGrp="1" noChangeArrowheads="1"/>
          </p:cNvSpPr>
          <p:nvPr>
            <p:ph type="sldNum" sz="quarter" idx="11"/>
          </p:nvPr>
        </p:nvSpPr>
        <p:spPr>
          <a:ln/>
        </p:spPr>
        <p:txBody>
          <a:bodyPr/>
          <a:lstStyle>
            <a:lvl1pPr>
              <a:defRPr/>
            </a:lvl1pPr>
          </a:lstStyle>
          <a:p>
            <a:pPr>
              <a:defRPr/>
            </a:pPr>
            <a:fld id="{738DEEC7-77D7-EB4A-BCDD-E112D645BD9A}" type="slidenum">
              <a:rPr lang="en-US" altLang="en-US"/>
              <a:pPr>
                <a:defRPr/>
              </a:pPr>
              <a:t>‹#›</a:t>
            </a:fld>
            <a:endParaRPr lang="en-US" altLang="en-US"/>
          </a:p>
        </p:txBody>
      </p:sp>
    </p:spTree>
    <p:extLst>
      <p:ext uri="{BB962C8B-B14F-4D97-AF65-F5344CB8AC3E}">
        <p14:creationId xmlns:p14="http://schemas.microsoft.com/office/powerpoint/2010/main" val="36385457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910C1304-2931-424C-A8D4-35FEF8616522}"/>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4C58D0B3-1FA5-BF48-B3DB-7216AA995762}"/>
              </a:ext>
            </a:extLst>
          </p:cNvPr>
          <p:cNvSpPr>
            <a:spLocks noGrp="1" noChangeArrowheads="1"/>
          </p:cNvSpPr>
          <p:nvPr>
            <p:ph type="sldNum" sz="quarter" idx="11"/>
          </p:nvPr>
        </p:nvSpPr>
        <p:spPr>
          <a:ln/>
        </p:spPr>
        <p:txBody>
          <a:bodyPr/>
          <a:lstStyle>
            <a:lvl1pPr>
              <a:defRPr/>
            </a:lvl1pPr>
          </a:lstStyle>
          <a:p>
            <a:pPr>
              <a:defRPr/>
            </a:pPr>
            <a:fld id="{98D02D34-5B03-AD46-836A-E66575F1A276}" type="slidenum">
              <a:rPr lang="en-US" altLang="en-US"/>
              <a:pPr>
                <a:defRPr/>
              </a:pPr>
              <a:t>‹#›</a:t>
            </a:fld>
            <a:endParaRPr lang="en-US" altLang="en-US"/>
          </a:p>
        </p:txBody>
      </p:sp>
    </p:spTree>
    <p:extLst>
      <p:ext uri="{BB962C8B-B14F-4D97-AF65-F5344CB8AC3E}">
        <p14:creationId xmlns:p14="http://schemas.microsoft.com/office/powerpoint/2010/main" val="701093178"/>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D5E2A40A-001D-B44D-8970-505B4AE45BA8}"/>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F8003358-D7D1-DA47-84CA-42CC861E2786}"/>
              </a:ext>
            </a:extLst>
          </p:cNvPr>
          <p:cNvSpPr>
            <a:spLocks noGrp="1" noChangeArrowheads="1"/>
          </p:cNvSpPr>
          <p:nvPr>
            <p:ph type="sldNum" sz="quarter" idx="11"/>
          </p:nvPr>
        </p:nvSpPr>
        <p:spPr>
          <a:ln/>
        </p:spPr>
        <p:txBody>
          <a:bodyPr/>
          <a:lstStyle>
            <a:lvl1pPr>
              <a:defRPr/>
            </a:lvl1pPr>
          </a:lstStyle>
          <a:p>
            <a:pPr>
              <a:defRPr/>
            </a:pPr>
            <a:fld id="{C7506C2F-5039-D74B-BFB3-068CB93E895B}" type="slidenum">
              <a:rPr lang="en-US" altLang="en-US"/>
              <a:pPr>
                <a:defRPr/>
              </a:pPr>
              <a:t>‹#›</a:t>
            </a:fld>
            <a:endParaRPr lang="en-US" altLang="en-US"/>
          </a:p>
        </p:txBody>
      </p:sp>
    </p:spTree>
    <p:extLst>
      <p:ext uri="{BB962C8B-B14F-4D97-AF65-F5344CB8AC3E}">
        <p14:creationId xmlns:p14="http://schemas.microsoft.com/office/powerpoint/2010/main" val="1004634555"/>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Table Placeholder 2"/>
          <p:cNvSpPr>
            <a:spLocks noGrp="1"/>
          </p:cNvSpPr>
          <p:nvPr>
            <p:ph type="tbl" idx="1"/>
          </p:nvPr>
        </p:nvSpPr>
        <p:spPr>
          <a:xfrm>
            <a:off x="228600" y="1371600"/>
            <a:ext cx="8610600" cy="4876800"/>
          </a:xfrm>
        </p:spPr>
        <p:txBody>
          <a:bodyPr/>
          <a:lstStyle/>
          <a:p>
            <a:pPr lvl="0"/>
            <a:endParaRPr lang="en-US" noProof="0"/>
          </a:p>
        </p:txBody>
      </p:sp>
      <p:sp>
        <p:nvSpPr>
          <p:cNvPr id="4" name="Rectangle 1029">
            <a:extLst>
              <a:ext uri="{FF2B5EF4-FFF2-40B4-BE49-F238E27FC236}">
                <a16:creationId xmlns:a16="http://schemas.microsoft.com/office/drawing/2014/main" id="{D82A8143-015B-0C4C-8626-59CF2FD4E44F}"/>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2F6E00BF-97B7-AA45-8593-6A9825D2416B}"/>
              </a:ext>
            </a:extLst>
          </p:cNvPr>
          <p:cNvSpPr>
            <a:spLocks noGrp="1" noChangeArrowheads="1"/>
          </p:cNvSpPr>
          <p:nvPr>
            <p:ph type="sldNum" sz="quarter" idx="11"/>
          </p:nvPr>
        </p:nvSpPr>
        <p:spPr>
          <a:ln/>
        </p:spPr>
        <p:txBody>
          <a:bodyPr/>
          <a:lstStyle>
            <a:lvl1pPr>
              <a:defRPr/>
            </a:lvl1pPr>
          </a:lstStyle>
          <a:p>
            <a:pPr>
              <a:defRPr/>
            </a:pPr>
            <a:fld id="{63698DFF-6C84-B845-826C-8DF2130928B7}" type="slidenum">
              <a:rPr lang="en-US" altLang="en-US"/>
              <a:pPr>
                <a:defRPr/>
              </a:pPr>
              <a:t>‹#›</a:t>
            </a:fld>
            <a:endParaRPr lang="en-US" altLang="en-US"/>
          </a:p>
        </p:txBody>
      </p:sp>
    </p:spTree>
    <p:extLst>
      <p:ext uri="{BB962C8B-B14F-4D97-AF65-F5344CB8AC3E}">
        <p14:creationId xmlns:p14="http://schemas.microsoft.com/office/powerpoint/2010/main" val="1958543420"/>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descr="safari.png">
            <a:extLst>
              <a:ext uri="{FF2B5EF4-FFF2-40B4-BE49-F238E27FC236}">
                <a16:creationId xmlns:a16="http://schemas.microsoft.com/office/drawing/2014/main" id="{1F9882ED-64C7-E541-9E3E-CF7E7CEF070E}"/>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0975" y="6411913"/>
            <a:ext cx="1025525"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1029">
            <a:extLst>
              <a:ext uri="{FF2B5EF4-FFF2-40B4-BE49-F238E27FC236}">
                <a16:creationId xmlns:a16="http://schemas.microsoft.com/office/drawing/2014/main" id="{2CA03946-2E4E-6643-8622-6CD0B0EA122D}"/>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6" name="Rectangle 1030">
            <a:extLst>
              <a:ext uri="{FF2B5EF4-FFF2-40B4-BE49-F238E27FC236}">
                <a16:creationId xmlns:a16="http://schemas.microsoft.com/office/drawing/2014/main" id="{E0F048C0-3687-CA40-B712-47F5CBBA8CA0}"/>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6CF37617-BF4C-A14E-9BED-DDA611E4DAB7}" type="slidenum">
              <a:rPr lang="en-US"/>
              <a:pPr>
                <a:defRPr/>
              </a:pPr>
              <a:t>‹#›</a:t>
            </a:fld>
            <a:endParaRPr lang="en-US"/>
          </a:p>
        </p:txBody>
      </p:sp>
    </p:spTree>
    <p:extLst>
      <p:ext uri="{BB962C8B-B14F-4D97-AF65-F5344CB8AC3E}">
        <p14:creationId xmlns:p14="http://schemas.microsoft.com/office/powerpoint/2010/main" val="483935032"/>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61061148-5E88-374E-9D4A-0DA9BC4AC4D6}"/>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5" name="Rectangle 1030">
            <a:extLst>
              <a:ext uri="{FF2B5EF4-FFF2-40B4-BE49-F238E27FC236}">
                <a16:creationId xmlns:a16="http://schemas.microsoft.com/office/drawing/2014/main" id="{78AC2C9D-138C-5146-9E5B-3CDC1F0B20DE}"/>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5A83C88E-CFCC-6B43-8CD1-AE8053266B44}" type="slidenum">
              <a:rPr lang="en-US"/>
              <a:pPr>
                <a:defRPr/>
              </a:pPr>
              <a:t>‹#›</a:t>
            </a:fld>
            <a:endParaRPr lang="en-US"/>
          </a:p>
        </p:txBody>
      </p:sp>
    </p:spTree>
    <p:extLst>
      <p:ext uri="{BB962C8B-B14F-4D97-AF65-F5344CB8AC3E}">
        <p14:creationId xmlns:p14="http://schemas.microsoft.com/office/powerpoint/2010/main" val="2586599440"/>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71E14E36-B55C-3840-8B63-A1F8F7DAFABD}"/>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5" name="Rectangle 1030">
            <a:extLst>
              <a:ext uri="{FF2B5EF4-FFF2-40B4-BE49-F238E27FC236}">
                <a16:creationId xmlns:a16="http://schemas.microsoft.com/office/drawing/2014/main" id="{7E47F384-F59A-3242-BD3F-42B8D99E20C7}"/>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5339818A-3FA7-8443-8C95-443C721143D6}" type="slidenum">
              <a:rPr lang="en-US"/>
              <a:pPr>
                <a:defRPr/>
              </a:pPr>
              <a:t>‹#›</a:t>
            </a:fld>
            <a:endParaRPr lang="en-US"/>
          </a:p>
        </p:txBody>
      </p:sp>
    </p:spTree>
    <p:extLst>
      <p:ext uri="{BB962C8B-B14F-4D97-AF65-F5344CB8AC3E}">
        <p14:creationId xmlns:p14="http://schemas.microsoft.com/office/powerpoint/2010/main" val="2315189092"/>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878DD95F-21D5-484A-BCA0-FE20151928B9}"/>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6" name="Rectangle 1030">
            <a:extLst>
              <a:ext uri="{FF2B5EF4-FFF2-40B4-BE49-F238E27FC236}">
                <a16:creationId xmlns:a16="http://schemas.microsoft.com/office/drawing/2014/main" id="{33380807-693B-E548-946E-A28C05A56891}"/>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A21CC03E-D18A-DA48-8B02-C068495F45A6}" type="slidenum">
              <a:rPr lang="en-US"/>
              <a:pPr>
                <a:defRPr/>
              </a:pPr>
              <a:t>‹#›</a:t>
            </a:fld>
            <a:endParaRPr lang="en-US"/>
          </a:p>
        </p:txBody>
      </p:sp>
    </p:spTree>
    <p:extLst>
      <p:ext uri="{BB962C8B-B14F-4D97-AF65-F5344CB8AC3E}">
        <p14:creationId xmlns:p14="http://schemas.microsoft.com/office/powerpoint/2010/main" val="3347626743"/>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C487CDFF-1700-E94D-B9B0-2C22151045C8}"/>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8" name="Rectangle 1030">
            <a:extLst>
              <a:ext uri="{FF2B5EF4-FFF2-40B4-BE49-F238E27FC236}">
                <a16:creationId xmlns:a16="http://schemas.microsoft.com/office/drawing/2014/main" id="{D3CDFB28-FB92-2941-8113-9F2AB4826965}"/>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8D3A54CB-8AB7-5341-B4F5-07F05259E0AF}" type="slidenum">
              <a:rPr lang="en-US"/>
              <a:pPr>
                <a:defRPr/>
              </a:pPr>
              <a:t>‹#›</a:t>
            </a:fld>
            <a:endParaRPr lang="en-US"/>
          </a:p>
        </p:txBody>
      </p:sp>
    </p:spTree>
    <p:extLst>
      <p:ext uri="{BB962C8B-B14F-4D97-AF65-F5344CB8AC3E}">
        <p14:creationId xmlns:p14="http://schemas.microsoft.com/office/powerpoint/2010/main" val="4058932076"/>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364CF608-AEF7-E547-87B2-B48DB70F45B9}"/>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4" name="Rectangle 1030">
            <a:extLst>
              <a:ext uri="{FF2B5EF4-FFF2-40B4-BE49-F238E27FC236}">
                <a16:creationId xmlns:a16="http://schemas.microsoft.com/office/drawing/2014/main" id="{F36728B4-9E7E-A241-9DBB-CE7C811E1FE9}"/>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3E65CC0B-098A-B744-BF90-88BDC770BCB3}" type="slidenum">
              <a:rPr lang="en-US"/>
              <a:pPr>
                <a:defRPr/>
              </a:pPr>
              <a:t>‹#›</a:t>
            </a:fld>
            <a:endParaRPr lang="en-US"/>
          </a:p>
        </p:txBody>
      </p:sp>
    </p:spTree>
    <p:extLst>
      <p:ext uri="{BB962C8B-B14F-4D97-AF65-F5344CB8AC3E}">
        <p14:creationId xmlns:p14="http://schemas.microsoft.com/office/powerpoint/2010/main" val="2339060739"/>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364D64E7-ACB0-5F44-9D51-5E7C24BB9904}"/>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3" name="Rectangle 1030">
            <a:extLst>
              <a:ext uri="{FF2B5EF4-FFF2-40B4-BE49-F238E27FC236}">
                <a16:creationId xmlns:a16="http://schemas.microsoft.com/office/drawing/2014/main" id="{437316F8-62D8-CE48-A5E9-72F9C82D05BC}"/>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44838167-4545-1848-BFE9-199CBBB94670}" type="slidenum">
              <a:rPr lang="en-US"/>
              <a:pPr>
                <a:defRPr/>
              </a:pPr>
              <a:t>‹#›</a:t>
            </a:fld>
            <a:endParaRPr lang="en-US"/>
          </a:p>
        </p:txBody>
      </p:sp>
    </p:spTree>
    <p:extLst>
      <p:ext uri="{BB962C8B-B14F-4D97-AF65-F5344CB8AC3E}">
        <p14:creationId xmlns:p14="http://schemas.microsoft.com/office/powerpoint/2010/main" val="3574717557"/>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CE2E2CD7-4C2C-6E4A-AA98-7AB09C0098FC}"/>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6" name="Rectangle 1030">
            <a:extLst>
              <a:ext uri="{FF2B5EF4-FFF2-40B4-BE49-F238E27FC236}">
                <a16:creationId xmlns:a16="http://schemas.microsoft.com/office/drawing/2014/main" id="{9BE0144D-3983-CA40-9C49-3B6E10DCFEC4}"/>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FCB620CD-E2B7-4E47-BB73-146B9A0C7E1B}" type="slidenum">
              <a:rPr lang="en-US"/>
              <a:pPr>
                <a:defRPr/>
              </a:pPr>
              <a:t>‹#›</a:t>
            </a:fld>
            <a:endParaRPr lang="en-US"/>
          </a:p>
        </p:txBody>
      </p:sp>
    </p:spTree>
    <p:extLst>
      <p:ext uri="{BB962C8B-B14F-4D97-AF65-F5344CB8AC3E}">
        <p14:creationId xmlns:p14="http://schemas.microsoft.com/office/powerpoint/2010/main" val="2693320131"/>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2AB01EA3-8E26-9645-B093-E9DF3F0C8E85}"/>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07977291-1606-4F4F-B6A9-F0F3AB5BF1BE}"/>
              </a:ext>
            </a:extLst>
          </p:cNvPr>
          <p:cNvSpPr>
            <a:spLocks noGrp="1" noChangeArrowheads="1"/>
          </p:cNvSpPr>
          <p:nvPr>
            <p:ph type="sldNum" sz="quarter" idx="11"/>
          </p:nvPr>
        </p:nvSpPr>
        <p:spPr>
          <a:ln/>
        </p:spPr>
        <p:txBody>
          <a:bodyPr/>
          <a:lstStyle>
            <a:lvl1pPr>
              <a:defRPr/>
            </a:lvl1pPr>
          </a:lstStyle>
          <a:p>
            <a:pPr>
              <a:defRPr/>
            </a:pPr>
            <a:fld id="{DB9D6322-2DD0-0F43-8B66-D33EE047BD5D}" type="slidenum">
              <a:rPr lang="en-US" altLang="en-US"/>
              <a:pPr>
                <a:defRPr/>
              </a:pPr>
              <a:t>‹#›</a:t>
            </a:fld>
            <a:endParaRPr lang="en-US" altLang="en-US"/>
          </a:p>
        </p:txBody>
      </p:sp>
    </p:spTree>
    <p:extLst>
      <p:ext uri="{BB962C8B-B14F-4D97-AF65-F5344CB8AC3E}">
        <p14:creationId xmlns:p14="http://schemas.microsoft.com/office/powerpoint/2010/main" val="1791750581"/>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321FB400-C671-2443-8B1C-E1609CCAAA54}"/>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6" name="Rectangle 1030">
            <a:extLst>
              <a:ext uri="{FF2B5EF4-FFF2-40B4-BE49-F238E27FC236}">
                <a16:creationId xmlns:a16="http://schemas.microsoft.com/office/drawing/2014/main" id="{B1705739-3A4B-0B4F-AC5C-56973B7A4904}"/>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1D0E9C9F-36EB-EB41-A301-BC249238D191}" type="slidenum">
              <a:rPr lang="en-US"/>
              <a:pPr>
                <a:defRPr/>
              </a:pPr>
              <a:t>‹#›</a:t>
            </a:fld>
            <a:endParaRPr lang="en-US"/>
          </a:p>
        </p:txBody>
      </p:sp>
    </p:spTree>
    <p:extLst>
      <p:ext uri="{BB962C8B-B14F-4D97-AF65-F5344CB8AC3E}">
        <p14:creationId xmlns:p14="http://schemas.microsoft.com/office/powerpoint/2010/main" val="2779598606"/>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12B7CC29-A0E3-AC48-B1AA-B17C0739F812}"/>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5" name="Rectangle 1030">
            <a:extLst>
              <a:ext uri="{FF2B5EF4-FFF2-40B4-BE49-F238E27FC236}">
                <a16:creationId xmlns:a16="http://schemas.microsoft.com/office/drawing/2014/main" id="{F1DEB8FD-CEE8-5047-A9A6-0976242AC69D}"/>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5418B760-5AC2-3C4E-83C8-A92454B602B1}" type="slidenum">
              <a:rPr lang="en-US"/>
              <a:pPr>
                <a:defRPr/>
              </a:pPr>
              <a:t>‹#›</a:t>
            </a:fld>
            <a:endParaRPr lang="en-US"/>
          </a:p>
        </p:txBody>
      </p:sp>
    </p:spTree>
    <p:extLst>
      <p:ext uri="{BB962C8B-B14F-4D97-AF65-F5344CB8AC3E}">
        <p14:creationId xmlns:p14="http://schemas.microsoft.com/office/powerpoint/2010/main" val="706945349"/>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3B2C5CE7-626E-C94A-B108-E1A6EFF44A0A}"/>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5" name="Rectangle 1030">
            <a:extLst>
              <a:ext uri="{FF2B5EF4-FFF2-40B4-BE49-F238E27FC236}">
                <a16:creationId xmlns:a16="http://schemas.microsoft.com/office/drawing/2014/main" id="{7B643EEB-4ED2-CA46-B686-282DBE3DE16C}"/>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333AF339-04F4-8349-9861-A6DFB46C7DCA}" type="slidenum">
              <a:rPr lang="en-US"/>
              <a:pPr>
                <a:defRPr/>
              </a:pPr>
              <a:t>‹#›</a:t>
            </a:fld>
            <a:endParaRPr lang="en-US"/>
          </a:p>
        </p:txBody>
      </p:sp>
    </p:spTree>
    <p:extLst>
      <p:ext uri="{BB962C8B-B14F-4D97-AF65-F5344CB8AC3E}">
        <p14:creationId xmlns:p14="http://schemas.microsoft.com/office/powerpoint/2010/main" val="450257368"/>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Table Placeholder 2"/>
          <p:cNvSpPr>
            <a:spLocks noGrp="1"/>
          </p:cNvSpPr>
          <p:nvPr>
            <p:ph type="tbl" idx="1"/>
          </p:nvPr>
        </p:nvSpPr>
        <p:spPr>
          <a:xfrm>
            <a:off x="228600" y="1371600"/>
            <a:ext cx="8610600" cy="4876800"/>
          </a:xfrm>
        </p:spPr>
        <p:txBody>
          <a:bodyPr/>
          <a:lstStyle/>
          <a:p>
            <a:pPr lvl="0"/>
            <a:endParaRPr lang="en-US" noProof="0"/>
          </a:p>
        </p:txBody>
      </p:sp>
      <p:sp>
        <p:nvSpPr>
          <p:cNvPr id="4" name="Rectangle 1029">
            <a:extLst>
              <a:ext uri="{FF2B5EF4-FFF2-40B4-BE49-F238E27FC236}">
                <a16:creationId xmlns:a16="http://schemas.microsoft.com/office/drawing/2014/main" id="{ADE07173-DD6C-1340-8886-6298562202F9}"/>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5" name="Rectangle 1030">
            <a:extLst>
              <a:ext uri="{FF2B5EF4-FFF2-40B4-BE49-F238E27FC236}">
                <a16:creationId xmlns:a16="http://schemas.microsoft.com/office/drawing/2014/main" id="{EB10DBC6-876D-0145-8515-91ADEAD2E943}"/>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CD16FDA9-A244-A44F-8964-7AD09C6E6921}" type="slidenum">
              <a:rPr lang="en-US"/>
              <a:pPr>
                <a:defRPr/>
              </a:pPr>
              <a:t>‹#›</a:t>
            </a:fld>
            <a:endParaRPr lang="en-US"/>
          </a:p>
        </p:txBody>
      </p:sp>
    </p:spTree>
    <p:extLst>
      <p:ext uri="{BB962C8B-B14F-4D97-AF65-F5344CB8AC3E}">
        <p14:creationId xmlns:p14="http://schemas.microsoft.com/office/powerpoint/2010/main" val="3803654897"/>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D1C3E831-0AE6-7841-B4D0-30DDB5F0BCCB}"/>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8014CFE1-0C60-8443-9374-566E1B5D17AC}"/>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04AB3D5A-713B-CC4A-83C1-23FBF2140A70}"/>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0AC09983-A0C0-9F49-8DE4-B23C93D99D2B}"/>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8" name="Rectangle 5">
            <a:extLst>
              <a:ext uri="{FF2B5EF4-FFF2-40B4-BE49-F238E27FC236}">
                <a16:creationId xmlns:a16="http://schemas.microsoft.com/office/drawing/2014/main" id="{D62CC11E-BCDB-2E48-ACCD-6CAD3B3C6B09}"/>
              </a:ext>
            </a:extLst>
          </p:cNvPr>
          <p:cNvSpPr>
            <a:spLocks noGrp="1" noChangeArrowheads="1"/>
          </p:cNvSpPr>
          <p:nvPr>
            <p:ph type="ftr" sz="quarter" idx="11"/>
          </p:nvPr>
        </p:nvSpPr>
        <p:spPr>
          <a:xfrm>
            <a:off x="3124200" y="6243638"/>
            <a:ext cx="2895600" cy="457200"/>
          </a:xfrm>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9" name="Rectangle 6">
            <a:extLst>
              <a:ext uri="{FF2B5EF4-FFF2-40B4-BE49-F238E27FC236}">
                <a16:creationId xmlns:a16="http://schemas.microsoft.com/office/drawing/2014/main" id="{7C91ED14-CCBE-7647-89B2-F28C07A8D735}"/>
              </a:ext>
            </a:extLst>
          </p:cNvPr>
          <p:cNvSpPr>
            <a:spLocks noGrp="1" noChangeArrowheads="1"/>
          </p:cNvSpPr>
          <p:nvPr>
            <p:ph type="sldNum" sz="quarter" idx="12"/>
          </p:nvPr>
        </p:nvSpPr>
        <p:spPr/>
        <p:txBody>
          <a:bodyPr/>
          <a:lstStyle>
            <a:lvl1pPr fontAlgn="base">
              <a:spcBef>
                <a:spcPct val="0"/>
              </a:spcBef>
              <a:spcAft>
                <a:spcPct val="0"/>
              </a:spcAft>
              <a:defRPr sz="1200">
                <a:ea typeface="ＭＳ Ｐゴシック" charset="0"/>
                <a:cs typeface="ＭＳ Ｐゴシック" charset="0"/>
              </a:defRPr>
            </a:lvl1pPr>
          </a:lstStyle>
          <a:p>
            <a:pPr>
              <a:defRPr/>
            </a:pPr>
            <a:fld id="{397FFD3A-7AF0-2941-A4D6-6AB2B158730B}" type="slidenum">
              <a:rPr lang="en-US" altLang="en-US"/>
              <a:pPr>
                <a:defRPr/>
              </a:pPr>
              <a:t>‹#›</a:t>
            </a:fld>
            <a:endParaRPr lang="en-US" altLang="en-US"/>
          </a:p>
        </p:txBody>
      </p:sp>
    </p:spTree>
    <p:extLst>
      <p:ext uri="{BB962C8B-B14F-4D97-AF65-F5344CB8AC3E}">
        <p14:creationId xmlns:p14="http://schemas.microsoft.com/office/powerpoint/2010/main" val="715534513"/>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CD3A7B2E-6BAE-994B-AC06-9AF78C1AB893}"/>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0B84F314-62B4-914B-9C68-F6E37E0A04CE}"/>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30A4C0BE-A37D-E641-8046-6435DC8F5937}" type="slidenum">
              <a:rPr lang="en-US" altLang="en-US"/>
              <a:pPr>
                <a:defRPr/>
              </a:pPr>
              <a:t>‹#›</a:t>
            </a:fld>
            <a:endParaRPr lang="en-US" altLang="en-US"/>
          </a:p>
        </p:txBody>
      </p:sp>
    </p:spTree>
    <p:extLst>
      <p:ext uri="{BB962C8B-B14F-4D97-AF65-F5344CB8AC3E}">
        <p14:creationId xmlns:p14="http://schemas.microsoft.com/office/powerpoint/2010/main" val="3814060589"/>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C1F24F40-87D4-4446-97B5-30003696CFA6}"/>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707447CB-3B40-6E44-8482-BB40E3359106}"/>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D5787DB5-461C-364E-9E9A-7B61F19496D9}" type="slidenum">
              <a:rPr lang="en-US" altLang="en-US"/>
              <a:pPr>
                <a:defRPr/>
              </a:pPr>
              <a:t>‹#›</a:t>
            </a:fld>
            <a:endParaRPr lang="en-US" altLang="en-US"/>
          </a:p>
        </p:txBody>
      </p:sp>
    </p:spTree>
    <p:extLst>
      <p:ext uri="{BB962C8B-B14F-4D97-AF65-F5344CB8AC3E}">
        <p14:creationId xmlns:p14="http://schemas.microsoft.com/office/powerpoint/2010/main" val="1249432610"/>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C2B6176F-350F-F84E-85B1-7C5CFAFDF0DE}"/>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A3678DF9-11B1-DE41-988C-0ED59B299540}"/>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6F60EA36-F9B0-7A41-A742-CEC1A57A1195}" type="slidenum">
              <a:rPr lang="en-US" altLang="en-US"/>
              <a:pPr>
                <a:defRPr/>
              </a:pPr>
              <a:t>‹#›</a:t>
            </a:fld>
            <a:endParaRPr lang="en-US" altLang="en-US"/>
          </a:p>
        </p:txBody>
      </p:sp>
    </p:spTree>
    <p:extLst>
      <p:ext uri="{BB962C8B-B14F-4D97-AF65-F5344CB8AC3E}">
        <p14:creationId xmlns:p14="http://schemas.microsoft.com/office/powerpoint/2010/main" val="1446350480"/>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53391714-F99F-1D4E-8319-64D47F55514F}"/>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8" name="Rectangle 1030">
            <a:extLst>
              <a:ext uri="{FF2B5EF4-FFF2-40B4-BE49-F238E27FC236}">
                <a16:creationId xmlns:a16="http://schemas.microsoft.com/office/drawing/2014/main" id="{F40A08FE-87C1-E44A-8321-DFF1028096A7}"/>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B54EF6DF-799D-B547-9ADF-4E77654EDFB5}" type="slidenum">
              <a:rPr lang="en-US" altLang="en-US"/>
              <a:pPr>
                <a:defRPr/>
              </a:pPr>
              <a:t>‹#›</a:t>
            </a:fld>
            <a:endParaRPr lang="en-US" altLang="en-US"/>
          </a:p>
        </p:txBody>
      </p:sp>
    </p:spTree>
    <p:extLst>
      <p:ext uri="{BB962C8B-B14F-4D97-AF65-F5344CB8AC3E}">
        <p14:creationId xmlns:p14="http://schemas.microsoft.com/office/powerpoint/2010/main" val="1644430256"/>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C39250E0-D302-4844-A4A8-1D2C9504AD58}"/>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4" name="Rectangle 1030">
            <a:extLst>
              <a:ext uri="{FF2B5EF4-FFF2-40B4-BE49-F238E27FC236}">
                <a16:creationId xmlns:a16="http://schemas.microsoft.com/office/drawing/2014/main" id="{DF8E1E34-DC0F-5A41-98D3-8360B58E0A16}"/>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BDDB45D1-41E0-134F-A484-75B19A9218F9}" type="slidenum">
              <a:rPr lang="en-US" altLang="en-US"/>
              <a:pPr>
                <a:defRPr/>
              </a:pPr>
              <a:t>‹#›</a:t>
            </a:fld>
            <a:endParaRPr lang="en-US" altLang="en-US"/>
          </a:p>
        </p:txBody>
      </p:sp>
    </p:spTree>
    <p:extLst>
      <p:ext uri="{BB962C8B-B14F-4D97-AF65-F5344CB8AC3E}">
        <p14:creationId xmlns:p14="http://schemas.microsoft.com/office/powerpoint/2010/main" val="97141477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2.xml"/><Relationship Id="rId13" Type="http://schemas.openxmlformats.org/officeDocument/2006/relationships/image" Target="../media/image1.png"/><Relationship Id="rId3" Type="http://schemas.openxmlformats.org/officeDocument/2006/relationships/slideLayout" Target="../slideLayouts/slideLayout107.xml"/><Relationship Id="rId7" Type="http://schemas.openxmlformats.org/officeDocument/2006/relationships/slideLayout" Target="../slideLayouts/slideLayout111.xml"/><Relationship Id="rId12" Type="http://schemas.openxmlformats.org/officeDocument/2006/relationships/theme" Target="../theme/theme10.xml"/><Relationship Id="rId2" Type="http://schemas.openxmlformats.org/officeDocument/2006/relationships/slideLayout" Target="../slideLayouts/slideLayout106.xml"/><Relationship Id="rId1" Type="http://schemas.openxmlformats.org/officeDocument/2006/relationships/slideLayout" Target="../slideLayouts/slideLayout105.xml"/><Relationship Id="rId6" Type="http://schemas.openxmlformats.org/officeDocument/2006/relationships/slideLayout" Target="../slideLayouts/slideLayout110.xml"/><Relationship Id="rId11" Type="http://schemas.openxmlformats.org/officeDocument/2006/relationships/slideLayout" Target="../slideLayouts/slideLayout115.xml"/><Relationship Id="rId5" Type="http://schemas.openxmlformats.org/officeDocument/2006/relationships/slideLayout" Target="../slideLayouts/slideLayout109.xml"/><Relationship Id="rId10" Type="http://schemas.openxmlformats.org/officeDocument/2006/relationships/slideLayout" Target="../slideLayouts/slideLayout114.xml"/><Relationship Id="rId4" Type="http://schemas.openxmlformats.org/officeDocument/2006/relationships/slideLayout" Target="../slideLayouts/slideLayout108.xml"/><Relationship Id="rId9" Type="http://schemas.openxmlformats.org/officeDocument/2006/relationships/slideLayout" Target="../slideLayouts/slideLayout113.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3.xml"/><Relationship Id="rId13" Type="http://schemas.openxmlformats.org/officeDocument/2006/relationships/image" Target="../media/image1.png"/><Relationship Id="rId3" Type="http://schemas.openxmlformats.org/officeDocument/2006/relationships/slideLayout" Target="../slideLayouts/slideLayout118.xml"/><Relationship Id="rId7" Type="http://schemas.openxmlformats.org/officeDocument/2006/relationships/slideLayout" Target="../slideLayouts/slideLayout122.xml"/><Relationship Id="rId12" Type="http://schemas.openxmlformats.org/officeDocument/2006/relationships/theme" Target="../theme/theme11.xml"/><Relationship Id="rId2" Type="http://schemas.openxmlformats.org/officeDocument/2006/relationships/slideLayout" Target="../slideLayouts/slideLayout117.xml"/><Relationship Id="rId1" Type="http://schemas.openxmlformats.org/officeDocument/2006/relationships/slideLayout" Target="../slideLayouts/slideLayout116.xml"/><Relationship Id="rId6" Type="http://schemas.openxmlformats.org/officeDocument/2006/relationships/slideLayout" Target="../slideLayouts/slideLayout121.xml"/><Relationship Id="rId11" Type="http://schemas.openxmlformats.org/officeDocument/2006/relationships/slideLayout" Target="../slideLayouts/slideLayout126.xml"/><Relationship Id="rId5" Type="http://schemas.openxmlformats.org/officeDocument/2006/relationships/slideLayout" Target="../slideLayouts/slideLayout120.xml"/><Relationship Id="rId10" Type="http://schemas.openxmlformats.org/officeDocument/2006/relationships/slideLayout" Target="../slideLayouts/slideLayout125.xml"/><Relationship Id="rId4" Type="http://schemas.openxmlformats.org/officeDocument/2006/relationships/slideLayout" Target="../slideLayouts/slideLayout119.xml"/><Relationship Id="rId9" Type="http://schemas.openxmlformats.org/officeDocument/2006/relationships/slideLayout" Target="../slideLayouts/slideLayout124.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4.xml"/><Relationship Id="rId13" Type="http://schemas.openxmlformats.org/officeDocument/2006/relationships/theme" Target="../theme/theme12.xml"/><Relationship Id="rId3" Type="http://schemas.openxmlformats.org/officeDocument/2006/relationships/slideLayout" Target="../slideLayouts/slideLayout129.xml"/><Relationship Id="rId7" Type="http://schemas.openxmlformats.org/officeDocument/2006/relationships/slideLayout" Target="../slideLayouts/slideLayout133.xml"/><Relationship Id="rId12" Type="http://schemas.openxmlformats.org/officeDocument/2006/relationships/slideLayout" Target="../slideLayouts/slideLayout138.xml"/><Relationship Id="rId2" Type="http://schemas.openxmlformats.org/officeDocument/2006/relationships/slideLayout" Target="../slideLayouts/slideLayout128.xml"/><Relationship Id="rId1" Type="http://schemas.openxmlformats.org/officeDocument/2006/relationships/slideLayout" Target="../slideLayouts/slideLayout127.xml"/><Relationship Id="rId6" Type="http://schemas.openxmlformats.org/officeDocument/2006/relationships/slideLayout" Target="../slideLayouts/slideLayout132.xml"/><Relationship Id="rId11" Type="http://schemas.openxmlformats.org/officeDocument/2006/relationships/slideLayout" Target="../slideLayouts/slideLayout137.xml"/><Relationship Id="rId5" Type="http://schemas.openxmlformats.org/officeDocument/2006/relationships/slideLayout" Target="../slideLayouts/slideLayout131.xml"/><Relationship Id="rId10" Type="http://schemas.openxmlformats.org/officeDocument/2006/relationships/slideLayout" Target="../slideLayouts/slideLayout136.xml"/><Relationship Id="rId4" Type="http://schemas.openxmlformats.org/officeDocument/2006/relationships/slideLayout" Target="../slideLayouts/slideLayout130.xml"/><Relationship Id="rId9" Type="http://schemas.openxmlformats.org/officeDocument/2006/relationships/slideLayout" Target="../slideLayouts/slideLayout135.xml"/><Relationship Id="rId14" Type="http://schemas.openxmlformats.org/officeDocument/2006/relationships/image" Target="../media/image1.pn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6.xml"/><Relationship Id="rId3" Type="http://schemas.openxmlformats.org/officeDocument/2006/relationships/slideLayout" Target="../slideLayouts/slideLayout141.xml"/><Relationship Id="rId7" Type="http://schemas.openxmlformats.org/officeDocument/2006/relationships/slideLayout" Target="../slideLayouts/slideLayout145.xml"/><Relationship Id="rId12" Type="http://schemas.openxmlformats.org/officeDocument/2006/relationships/theme" Target="../theme/theme13.xml"/><Relationship Id="rId2" Type="http://schemas.openxmlformats.org/officeDocument/2006/relationships/slideLayout" Target="../slideLayouts/slideLayout140.xml"/><Relationship Id="rId1" Type="http://schemas.openxmlformats.org/officeDocument/2006/relationships/slideLayout" Target="../slideLayouts/slideLayout139.xml"/><Relationship Id="rId6" Type="http://schemas.openxmlformats.org/officeDocument/2006/relationships/slideLayout" Target="../slideLayouts/slideLayout144.xml"/><Relationship Id="rId11" Type="http://schemas.openxmlformats.org/officeDocument/2006/relationships/slideLayout" Target="../slideLayouts/slideLayout149.xml"/><Relationship Id="rId5" Type="http://schemas.openxmlformats.org/officeDocument/2006/relationships/slideLayout" Target="../slideLayouts/slideLayout143.xml"/><Relationship Id="rId10" Type="http://schemas.openxmlformats.org/officeDocument/2006/relationships/slideLayout" Target="../slideLayouts/slideLayout148.xml"/><Relationship Id="rId4" Type="http://schemas.openxmlformats.org/officeDocument/2006/relationships/slideLayout" Target="../slideLayouts/slideLayout142.xml"/><Relationship Id="rId9" Type="http://schemas.openxmlformats.org/officeDocument/2006/relationships/slideLayout" Target="../slideLayouts/slideLayout147.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7.xml"/><Relationship Id="rId13" Type="http://schemas.openxmlformats.org/officeDocument/2006/relationships/image" Target="../media/image1.png"/><Relationship Id="rId3" Type="http://schemas.openxmlformats.org/officeDocument/2006/relationships/slideLayout" Target="../slideLayouts/slideLayout152.xml"/><Relationship Id="rId7" Type="http://schemas.openxmlformats.org/officeDocument/2006/relationships/slideLayout" Target="../slideLayouts/slideLayout156.xml"/><Relationship Id="rId12" Type="http://schemas.openxmlformats.org/officeDocument/2006/relationships/theme" Target="../theme/theme14.xml"/><Relationship Id="rId2" Type="http://schemas.openxmlformats.org/officeDocument/2006/relationships/slideLayout" Target="../slideLayouts/slideLayout151.xml"/><Relationship Id="rId1" Type="http://schemas.openxmlformats.org/officeDocument/2006/relationships/slideLayout" Target="../slideLayouts/slideLayout150.xml"/><Relationship Id="rId6" Type="http://schemas.openxmlformats.org/officeDocument/2006/relationships/slideLayout" Target="../slideLayouts/slideLayout155.xml"/><Relationship Id="rId11" Type="http://schemas.openxmlformats.org/officeDocument/2006/relationships/slideLayout" Target="../slideLayouts/slideLayout160.xml"/><Relationship Id="rId5" Type="http://schemas.openxmlformats.org/officeDocument/2006/relationships/slideLayout" Target="../slideLayouts/slideLayout154.xml"/><Relationship Id="rId10" Type="http://schemas.openxmlformats.org/officeDocument/2006/relationships/slideLayout" Target="../slideLayouts/slideLayout159.xml"/><Relationship Id="rId4" Type="http://schemas.openxmlformats.org/officeDocument/2006/relationships/slideLayout" Target="../slideLayouts/slideLayout153.xml"/><Relationship Id="rId9" Type="http://schemas.openxmlformats.org/officeDocument/2006/relationships/slideLayout" Target="../slideLayouts/slideLayout158.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8.xml"/><Relationship Id="rId13" Type="http://schemas.openxmlformats.org/officeDocument/2006/relationships/image" Target="../media/image1.png"/><Relationship Id="rId3" Type="http://schemas.openxmlformats.org/officeDocument/2006/relationships/slideLayout" Target="../slideLayouts/slideLayout163.xml"/><Relationship Id="rId7" Type="http://schemas.openxmlformats.org/officeDocument/2006/relationships/slideLayout" Target="../slideLayouts/slideLayout167.xml"/><Relationship Id="rId12" Type="http://schemas.openxmlformats.org/officeDocument/2006/relationships/theme" Target="../theme/theme15.xml"/><Relationship Id="rId2" Type="http://schemas.openxmlformats.org/officeDocument/2006/relationships/slideLayout" Target="../slideLayouts/slideLayout162.xml"/><Relationship Id="rId1" Type="http://schemas.openxmlformats.org/officeDocument/2006/relationships/slideLayout" Target="../slideLayouts/slideLayout161.xml"/><Relationship Id="rId6" Type="http://schemas.openxmlformats.org/officeDocument/2006/relationships/slideLayout" Target="../slideLayouts/slideLayout166.xml"/><Relationship Id="rId11" Type="http://schemas.openxmlformats.org/officeDocument/2006/relationships/slideLayout" Target="../slideLayouts/slideLayout171.xml"/><Relationship Id="rId5" Type="http://schemas.openxmlformats.org/officeDocument/2006/relationships/slideLayout" Target="../slideLayouts/slideLayout165.xml"/><Relationship Id="rId10" Type="http://schemas.openxmlformats.org/officeDocument/2006/relationships/slideLayout" Target="../slideLayouts/slideLayout170.xml"/><Relationship Id="rId4" Type="http://schemas.openxmlformats.org/officeDocument/2006/relationships/slideLayout" Target="../slideLayouts/slideLayout164.xml"/><Relationship Id="rId9" Type="http://schemas.openxmlformats.org/officeDocument/2006/relationships/slideLayout" Target="../slideLayouts/slideLayout169.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9.xml"/><Relationship Id="rId13" Type="http://schemas.openxmlformats.org/officeDocument/2006/relationships/theme" Target="../theme/theme16.xml"/><Relationship Id="rId3" Type="http://schemas.openxmlformats.org/officeDocument/2006/relationships/slideLayout" Target="../slideLayouts/slideLayout174.xml"/><Relationship Id="rId7" Type="http://schemas.openxmlformats.org/officeDocument/2006/relationships/slideLayout" Target="../slideLayouts/slideLayout178.xml"/><Relationship Id="rId12" Type="http://schemas.openxmlformats.org/officeDocument/2006/relationships/slideLayout" Target="../slideLayouts/slideLayout183.xml"/><Relationship Id="rId2" Type="http://schemas.openxmlformats.org/officeDocument/2006/relationships/slideLayout" Target="../slideLayouts/slideLayout173.xml"/><Relationship Id="rId1" Type="http://schemas.openxmlformats.org/officeDocument/2006/relationships/slideLayout" Target="../slideLayouts/slideLayout172.xml"/><Relationship Id="rId6" Type="http://schemas.openxmlformats.org/officeDocument/2006/relationships/slideLayout" Target="../slideLayouts/slideLayout177.xml"/><Relationship Id="rId11" Type="http://schemas.openxmlformats.org/officeDocument/2006/relationships/slideLayout" Target="../slideLayouts/slideLayout182.xml"/><Relationship Id="rId5" Type="http://schemas.openxmlformats.org/officeDocument/2006/relationships/slideLayout" Target="../slideLayouts/slideLayout176.xml"/><Relationship Id="rId10" Type="http://schemas.openxmlformats.org/officeDocument/2006/relationships/slideLayout" Target="../slideLayouts/slideLayout181.xml"/><Relationship Id="rId4" Type="http://schemas.openxmlformats.org/officeDocument/2006/relationships/slideLayout" Target="../slideLayouts/slideLayout175.xml"/><Relationship Id="rId9" Type="http://schemas.openxmlformats.org/officeDocument/2006/relationships/slideLayout" Target="../slideLayouts/slideLayout180.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91.xml"/><Relationship Id="rId13" Type="http://schemas.openxmlformats.org/officeDocument/2006/relationships/theme" Target="../theme/theme17.xml"/><Relationship Id="rId3" Type="http://schemas.openxmlformats.org/officeDocument/2006/relationships/slideLayout" Target="../slideLayouts/slideLayout186.xml"/><Relationship Id="rId7" Type="http://schemas.openxmlformats.org/officeDocument/2006/relationships/slideLayout" Target="../slideLayouts/slideLayout190.xml"/><Relationship Id="rId12" Type="http://schemas.openxmlformats.org/officeDocument/2006/relationships/slideLayout" Target="../slideLayouts/slideLayout195.xml"/><Relationship Id="rId2" Type="http://schemas.openxmlformats.org/officeDocument/2006/relationships/slideLayout" Target="../slideLayouts/slideLayout185.xml"/><Relationship Id="rId1" Type="http://schemas.openxmlformats.org/officeDocument/2006/relationships/slideLayout" Target="../slideLayouts/slideLayout184.xml"/><Relationship Id="rId6" Type="http://schemas.openxmlformats.org/officeDocument/2006/relationships/slideLayout" Target="../slideLayouts/slideLayout189.xml"/><Relationship Id="rId11" Type="http://schemas.openxmlformats.org/officeDocument/2006/relationships/slideLayout" Target="../slideLayouts/slideLayout194.xml"/><Relationship Id="rId5" Type="http://schemas.openxmlformats.org/officeDocument/2006/relationships/slideLayout" Target="../slideLayouts/slideLayout188.xml"/><Relationship Id="rId10" Type="http://schemas.openxmlformats.org/officeDocument/2006/relationships/slideLayout" Target="../slideLayouts/slideLayout193.xml"/><Relationship Id="rId4" Type="http://schemas.openxmlformats.org/officeDocument/2006/relationships/slideLayout" Target="../slideLayouts/slideLayout187.xml"/><Relationship Id="rId9" Type="http://schemas.openxmlformats.org/officeDocument/2006/relationships/slideLayout" Target="../slideLayouts/slideLayout192.xml"/><Relationship Id="rId14" Type="http://schemas.openxmlformats.org/officeDocument/2006/relationships/image" Target="../media/image1.png"/></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03.xml"/><Relationship Id="rId13" Type="http://schemas.openxmlformats.org/officeDocument/2006/relationships/theme" Target="../theme/theme18.xml"/><Relationship Id="rId3" Type="http://schemas.openxmlformats.org/officeDocument/2006/relationships/slideLayout" Target="../slideLayouts/slideLayout198.xml"/><Relationship Id="rId7" Type="http://schemas.openxmlformats.org/officeDocument/2006/relationships/slideLayout" Target="../slideLayouts/slideLayout202.xml"/><Relationship Id="rId12" Type="http://schemas.openxmlformats.org/officeDocument/2006/relationships/slideLayout" Target="../slideLayouts/slideLayout207.xml"/><Relationship Id="rId2" Type="http://schemas.openxmlformats.org/officeDocument/2006/relationships/slideLayout" Target="../slideLayouts/slideLayout197.xml"/><Relationship Id="rId1" Type="http://schemas.openxmlformats.org/officeDocument/2006/relationships/slideLayout" Target="../slideLayouts/slideLayout196.xml"/><Relationship Id="rId6" Type="http://schemas.openxmlformats.org/officeDocument/2006/relationships/slideLayout" Target="../slideLayouts/slideLayout201.xml"/><Relationship Id="rId11" Type="http://schemas.openxmlformats.org/officeDocument/2006/relationships/slideLayout" Target="../slideLayouts/slideLayout206.xml"/><Relationship Id="rId5" Type="http://schemas.openxmlformats.org/officeDocument/2006/relationships/slideLayout" Target="../slideLayouts/slideLayout200.xml"/><Relationship Id="rId10" Type="http://schemas.openxmlformats.org/officeDocument/2006/relationships/slideLayout" Target="../slideLayouts/slideLayout205.xml"/><Relationship Id="rId4" Type="http://schemas.openxmlformats.org/officeDocument/2006/relationships/slideLayout" Target="../slideLayouts/slideLayout199.xml"/><Relationship Id="rId9" Type="http://schemas.openxmlformats.org/officeDocument/2006/relationships/slideLayout" Target="../slideLayouts/slideLayout204.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15.xml"/><Relationship Id="rId3" Type="http://schemas.openxmlformats.org/officeDocument/2006/relationships/slideLayout" Target="../slideLayouts/slideLayout210.xml"/><Relationship Id="rId7" Type="http://schemas.openxmlformats.org/officeDocument/2006/relationships/slideLayout" Target="../slideLayouts/slideLayout214.xml"/><Relationship Id="rId12" Type="http://schemas.openxmlformats.org/officeDocument/2006/relationships/theme" Target="../theme/theme19.xml"/><Relationship Id="rId2" Type="http://schemas.openxmlformats.org/officeDocument/2006/relationships/slideLayout" Target="../slideLayouts/slideLayout209.xml"/><Relationship Id="rId1" Type="http://schemas.openxmlformats.org/officeDocument/2006/relationships/slideLayout" Target="../slideLayouts/slideLayout208.xml"/><Relationship Id="rId6" Type="http://schemas.openxmlformats.org/officeDocument/2006/relationships/slideLayout" Target="../slideLayouts/slideLayout213.xml"/><Relationship Id="rId11" Type="http://schemas.openxmlformats.org/officeDocument/2006/relationships/slideLayout" Target="../slideLayouts/slideLayout218.xml"/><Relationship Id="rId5" Type="http://schemas.openxmlformats.org/officeDocument/2006/relationships/slideLayout" Target="../slideLayouts/slideLayout212.xml"/><Relationship Id="rId10" Type="http://schemas.openxmlformats.org/officeDocument/2006/relationships/slideLayout" Target="../slideLayouts/slideLayout217.xml"/><Relationship Id="rId4" Type="http://schemas.openxmlformats.org/officeDocument/2006/relationships/slideLayout" Target="../slideLayouts/slideLayout211.xml"/><Relationship Id="rId9" Type="http://schemas.openxmlformats.org/officeDocument/2006/relationships/slideLayout" Target="../slideLayouts/slideLayout21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26.xml"/><Relationship Id="rId13" Type="http://schemas.openxmlformats.org/officeDocument/2006/relationships/theme" Target="../theme/theme20.xml"/><Relationship Id="rId3" Type="http://schemas.openxmlformats.org/officeDocument/2006/relationships/slideLayout" Target="../slideLayouts/slideLayout221.xml"/><Relationship Id="rId7" Type="http://schemas.openxmlformats.org/officeDocument/2006/relationships/slideLayout" Target="../slideLayouts/slideLayout225.xml"/><Relationship Id="rId12" Type="http://schemas.openxmlformats.org/officeDocument/2006/relationships/slideLayout" Target="../slideLayouts/slideLayout230.xml"/><Relationship Id="rId2" Type="http://schemas.openxmlformats.org/officeDocument/2006/relationships/slideLayout" Target="../slideLayouts/slideLayout220.xml"/><Relationship Id="rId1" Type="http://schemas.openxmlformats.org/officeDocument/2006/relationships/slideLayout" Target="../slideLayouts/slideLayout219.xml"/><Relationship Id="rId6" Type="http://schemas.openxmlformats.org/officeDocument/2006/relationships/slideLayout" Target="../slideLayouts/slideLayout224.xml"/><Relationship Id="rId11" Type="http://schemas.openxmlformats.org/officeDocument/2006/relationships/slideLayout" Target="../slideLayouts/slideLayout229.xml"/><Relationship Id="rId5" Type="http://schemas.openxmlformats.org/officeDocument/2006/relationships/slideLayout" Target="../slideLayouts/slideLayout223.xml"/><Relationship Id="rId10" Type="http://schemas.openxmlformats.org/officeDocument/2006/relationships/slideLayout" Target="../slideLayouts/slideLayout228.xml"/><Relationship Id="rId4" Type="http://schemas.openxmlformats.org/officeDocument/2006/relationships/slideLayout" Target="../slideLayouts/slideLayout222.xml"/><Relationship Id="rId9" Type="http://schemas.openxmlformats.org/officeDocument/2006/relationships/slideLayout" Target="../slideLayouts/slideLayout2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1.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4.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image" Target="../media/image1.png"/><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5.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image" Target="../media/image1.png"/><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theme" Target="../theme/theme6.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theme" Target="../theme/theme7.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theme" Target="../theme/theme8.xml"/><Relationship Id="rId3" Type="http://schemas.openxmlformats.org/officeDocument/2006/relationships/slideLayout" Target="../slideLayouts/slideLayout84.xml"/><Relationship Id="rId7" Type="http://schemas.openxmlformats.org/officeDocument/2006/relationships/slideLayout" Target="../slideLayouts/slideLayout88.xml"/><Relationship Id="rId12" Type="http://schemas.openxmlformats.org/officeDocument/2006/relationships/slideLayout" Target="../slideLayouts/slideLayout93.xml"/><Relationship Id="rId2" Type="http://schemas.openxmlformats.org/officeDocument/2006/relationships/slideLayout" Target="../slideLayouts/slideLayout83.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5" Type="http://schemas.openxmlformats.org/officeDocument/2006/relationships/slideLayout" Target="../slideLayouts/slideLayout86.xml"/><Relationship Id="rId10" Type="http://schemas.openxmlformats.org/officeDocument/2006/relationships/slideLayout" Target="../slideLayouts/slideLayout91.xml"/><Relationship Id="rId4" Type="http://schemas.openxmlformats.org/officeDocument/2006/relationships/slideLayout" Target="../slideLayouts/slideLayout85.xml"/><Relationship Id="rId9" Type="http://schemas.openxmlformats.org/officeDocument/2006/relationships/slideLayout" Target="../slideLayouts/slideLayout90.xml"/><Relationship Id="rId14" Type="http://schemas.openxmlformats.org/officeDocument/2006/relationships/image" Target="../media/image1.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1.xml"/><Relationship Id="rId3" Type="http://schemas.openxmlformats.org/officeDocument/2006/relationships/slideLayout" Target="../slideLayouts/slideLayout96.xml"/><Relationship Id="rId7" Type="http://schemas.openxmlformats.org/officeDocument/2006/relationships/slideLayout" Target="../slideLayouts/slideLayout100.xml"/><Relationship Id="rId12" Type="http://schemas.openxmlformats.org/officeDocument/2006/relationships/theme" Target="../theme/theme9.xml"/><Relationship Id="rId2" Type="http://schemas.openxmlformats.org/officeDocument/2006/relationships/slideLayout" Target="../slideLayouts/slideLayout95.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5" Type="http://schemas.openxmlformats.org/officeDocument/2006/relationships/slideLayout" Target="../slideLayouts/slideLayout98.xml"/><Relationship Id="rId10" Type="http://schemas.openxmlformats.org/officeDocument/2006/relationships/slideLayout" Target="../slideLayouts/slideLayout103.xml"/><Relationship Id="rId4" Type="http://schemas.openxmlformats.org/officeDocument/2006/relationships/slideLayout" Target="../slideLayouts/slideLayout97.xml"/><Relationship Id="rId9" Type="http://schemas.openxmlformats.org/officeDocument/2006/relationships/slideLayout" Target="../slideLayouts/slideLayout10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026">
            <a:extLst>
              <a:ext uri="{FF2B5EF4-FFF2-40B4-BE49-F238E27FC236}">
                <a16:creationId xmlns:a16="http://schemas.microsoft.com/office/drawing/2014/main" id="{228F25FD-DF31-3547-86C0-DC7B68A5EDD6}"/>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7" name="Rectangle 1027">
            <a:extLst>
              <a:ext uri="{FF2B5EF4-FFF2-40B4-BE49-F238E27FC236}">
                <a16:creationId xmlns:a16="http://schemas.microsoft.com/office/drawing/2014/main" id="{C642EC46-1305-734D-A022-8F441A0DC433}"/>
              </a:ext>
            </a:extLst>
          </p:cNvPr>
          <p:cNvSpPr>
            <a:spLocks noGrp="1" noChangeArrowheads="1"/>
          </p:cNvSpPr>
          <p:nvPr>
            <p:ph type="body" idx="1"/>
          </p:nvPr>
        </p:nvSpPr>
        <p:spPr bwMode="auto">
          <a:xfrm>
            <a:off x="228600" y="898525"/>
            <a:ext cx="8610600" cy="523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D4894F77-4824-1C4D-B980-C0F4BA1A5509}"/>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00000"/>
                </a:solidFill>
                <a:latin typeface="+mj-lt"/>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57C535B2-C077-3C46-A187-4CBEF0169A1B}"/>
              </a:ext>
            </a:extLst>
          </p:cNvPr>
          <p:cNvSpPr>
            <a:spLocks noGrp="1" noChangeArrowheads="1"/>
          </p:cNvSpPr>
          <p:nvPr>
            <p:ph type="sldNum" sz="quarter" idx="4"/>
          </p:nvPr>
        </p:nvSpPr>
        <p:spPr bwMode="auto">
          <a:xfrm>
            <a:off x="6777038" y="631825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smtClean="0">
                <a:solidFill>
                  <a:srgbClr val="000000"/>
                </a:solidFill>
                <a:latin typeface="Garamond" panose="02020404030301010803" pitchFamily="18" charset="0"/>
                <a:cs typeface="Arial" panose="020B0604020202020204" pitchFamily="34" charset="0"/>
              </a:defRPr>
            </a:lvl1pPr>
          </a:lstStyle>
          <a:p>
            <a:pPr>
              <a:defRPr/>
            </a:pPr>
            <a:fld id="{E77E9D96-51B4-6D44-AFF7-5DDA60969F4E}" type="slidenum">
              <a:rPr lang="en-US" altLang="en-US"/>
              <a:pPr>
                <a:defRPr/>
              </a:pPr>
              <a:t>‹#›</a:t>
            </a:fld>
            <a:endParaRPr lang="en-US" altLang="en-US"/>
          </a:p>
        </p:txBody>
      </p:sp>
      <p:sp>
        <p:nvSpPr>
          <p:cNvPr id="1030" name="Line 1032">
            <a:extLst>
              <a:ext uri="{FF2B5EF4-FFF2-40B4-BE49-F238E27FC236}">
                <a16:creationId xmlns:a16="http://schemas.microsoft.com/office/drawing/2014/main" id="{95A4BB5E-0C01-7744-9138-11D511BB3C7D}"/>
              </a:ext>
            </a:extLst>
          </p:cNvPr>
          <p:cNvSpPr>
            <a:spLocks noChangeShapeType="1"/>
          </p:cNvSpPr>
          <p:nvPr/>
        </p:nvSpPr>
        <p:spPr bwMode="auto">
          <a:xfrm>
            <a:off x="228600" y="6481763"/>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1" name="Line 1033">
            <a:extLst>
              <a:ext uri="{FF2B5EF4-FFF2-40B4-BE49-F238E27FC236}">
                <a16:creationId xmlns:a16="http://schemas.microsoft.com/office/drawing/2014/main" id="{75009779-0FF3-C249-8BA4-23BB1B61B1ED}"/>
              </a:ext>
            </a:extLst>
          </p:cNvPr>
          <p:cNvSpPr>
            <a:spLocks noChangeShapeType="1"/>
          </p:cNvSpPr>
          <p:nvPr userDrawn="1"/>
        </p:nvSpPr>
        <p:spPr bwMode="auto">
          <a:xfrm>
            <a:off x="228600" y="898525"/>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5136" r:id="rId1"/>
    <p:sldLayoutId id="2147485082" r:id="rId2"/>
    <p:sldLayoutId id="2147485083" r:id="rId3"/>
    <p:sldLayoutId id="2147485084" r:id="rId4"/>
    <p:sldLayoutId id="2147485085" r:id="rId5"/>
    <p:sldLayoutId id="2147485086" r:id="rId6"/>
    <p:sldLayoutId id="2147485087" r:id="rId7"/>
    <p:sldLayoutId id="2147485088" r:id="rId8"/>
    <p:sldLayoutId id="2147485089" r:id="rId9"/>
    <p:sldLayoutId id="2147485090" r:id="rId10"/>
    <p:sldLayoutId id="2147485091" r:id="rId11"/>
    <p:sldLayoutId id="2147485092"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bwMode="auto">
          <a:xfrm>
            <a:off x="228600" y="152400"/>
            <a:ext cx="86106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123" name="Rectangle 1027"/>
          <p:cNvSpPr>
            <a:spLocks noGrp="1" noChangeArrowheads="1"/>
          </p:cNvSpPr>
          <p:nvPr>
            <p:ph type="body" idx="1"/>
          </p:nvPr>
        </p:nvSpPr>
        <p:spPr bwMode="auto">
          <a:xfrm>
            <a:off x="2286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pitchFamily="18" charset="0"/>
              </a:defRPr>
            </a:lvl1pPr>
          </a:lstStyle>
          <a:p>
            <a:endParaRPr lang="en-US" altLang="en-US"/>
          </a:p>
        </p:txBody>
      </p:sp>
      <p:sp>
        <p:nvSpPr>
          <p:cNvPr id="100358" name="Rectangle 1030"/>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pitchFamily="18" charset="0"/>
              </a:defRPr>
            </a:lvl1pPr>
          </a:lstStyle>
          <a:p>
            <a:fld id="{6F400BD0-49BF-48FC-8114-37C1D4F5AB3D}" type="slidenum">
              <a:rPr lang="en-US" altLang="en-US"/>
              <a:pPr/>
              <a:t>‹#›</a:t>
            </a:fld>
            <a:endParaRPr lang="en-US" altLang="en-US"/>
          </a:p>
        </p:txBody>
      </p:sp>
      <p:sp>
        <p:nvSpPr>
          <p:cNvPr id="100360" name="Line 1032"/>
          <p:cNvSpPr>
            <a:spLocks noChangeShapeType="1"/>
          </p:cNvSpPr>
          <p:nvPr/>
        </p:nvSpPr>
        <p:spPr bwMode="auto">
          <a:xfrm>
            <a:off x="228600" y="6381328"/>
            <a:ext cx="8610600" cy="0"/>
          </a:xfrm>
          <a:prstGeom prst="line">
            <a:avLst/>
          </a:prstGeom>
          <a:noFill/>
          <a:ln w="19050">
            <a:solidFill>
              <a:schemeClr val="accent1"/>
            </a:solidFill>
            <a:round/>
            <a:headEnd/>
            <a:tailEnd/>
          </a:ln>
          <a:effectLst/>
        </p:spPr>
        <p:txBody>
          <a:bodyPr/>
          <a:lstStyle/>
          <a:p>
            <a:pPr>
              <a:defRPr/>
            </a:pPr>
            <a:endParaRPr lang="en-US"/>
          </a:p>
        </p:txBody>
      </p:sp>
      <p:sp>
        <p:nvSpPr>
          <p:cNvPr id="100361" name="Line 1033"/>
          <p:cNvSpPr>
            <a:spLocks noChangeShapeType="1"/>
          </p:cNvSpPr>
          <p:nvPr/>
        </p:nvSpPr>
        <p:spPr bwMode="auto">
          <a:xfrm>
            <a:off x="228600" y="914400"/>
            <a:ext cx="8610600" cy="0"/>
          </a:xfrm>
          <a:prstGeom prst="line">
            <a:avLst/>
          </a:prstGeom>
          <a:noFill/>
          <a:ln w="19050">
            <a:solidFill>
              <a:schemeClr val="accent1"/>
            </a:solidFill>
            <a:round/>
            <a:headEnd/>
            <a:tailEnd/>
          </a:ln>
          <a:effectLst/>
        </p:spPr>
        <p:txBody>
          <a:bodyPr/>
          <a:lstStyle/>
          <a:p>
            <a:pPr>
              <a:defRPr/>
            </a:pPr>
            <a:endParaRPr lang="en-US"/>
          </a:p>
        </p:txBody>
      </p:sp>
      <p:pic>
        <p:nvPicPr>
          <p:cNvPr id="8" name="Picture 7" descr="safari.png"/>
          <p:cNvPicPr>
            <a:picLocks noChangeAspect="1"/>
          </p:cNvPicPr>
          <p:nvPr userDrawn="1"/>
        </p:nvPicPr>
        <p:blipFill>
          <a:blip r:embed="rId13" cstate="print"/>
          <a:stretch>
            <a:fillRect/>
          </a:stretch>
        </p:blipFill>
        <p:spPr>
          <a:xfrm>
            <a:off x="179512" y="6453336"/>
            <a:ext cx="1080120" cy="312522"/>
          </a:xfrm>
          <a:prstGeom prst="rect">
            <a:avLst/>
          </a:prstGeom>
        </p:spPr>
      </p:pic>
    </p:spTree>
    <p:extLst>
      <p:ext uri="{BB962C8B-B14F-4D97-AF65-F5344CB8AC3E}">
        <p14:creationId xmlns:p14="http://schemas.microsoft.com/office/powerpoint/2010/main" val="3941709675"/>
      </p:ext>
    </p:extLst>
  </p:cSld>
  <p:clrMap bg1="lt1" tx1="dk1" bg2="lt2" tx2="dk2" accent1="accent1" accent2="accent2" accent3="accent3" accent4="accent4" accent5="accent5" accent6="accent6" hlink="hlink" folHlink="folHlink"/>
  <p:sldLayoutIdLst>
    <p:sldLayoutId id="2147485199" r:id="rId1"/>
    <p:sldLayoutId id="2147485200" r:id="rId2"/>
    <p:sldLayoutId id="2147485201" r:id="rId3"/>
    <p:sldLayoutId id="2147485202" r:id="rId4"/>
    <p:sldLayoutId id="2147485203" r:id="rId5"/>
    <p:sldLayoutId id="2147485204" r:id="rId6"/>
    <p:sldLayoutId id="2147485205" r:id="rId7"/>
    <p:sldLayoutId id="2147485206" r:id="rId8"/>
    <p:sldLayoutId id="2147485207" r:id="rId9"/>
    <p:sldLayoutId id="2147485208" r:id="rId10"/>
    <p:sldLayoutId id="2147485209"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bwMode="auto">
          <a:xfrm>
            <a:off x="228600" y="152400"/>
            <a:ext cx="86106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123" name="Rectangle 1027"/>
          <p:cNvSpPr>
            <a:spLocks noGrp="1" noChangeArrowheads="1"/>
          </p:cNvSpPr>
          <p:nvPr>
            <p:ph type="body" idx="1"/>
          </p:nvPr>
        </p:nvSpPr>
        <p:spPr bwMode="auto">
          <a:xfrm>
            <a:off x="2286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p:cNvSpPr>
            <a:spLocks noGrp="1" noChangeArrowheads="1"/>
          </p:cNvSpPr>
          <p:nvPr>
            <p:ph type="ftr" sz="quarter" idx="3"/>
          </p:nvPr>
        </p:nvSpPr>
        <p:spPr bwMode="auto">
          <a:xfrm>
            <a:off x="3124200" y="6367926"/>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pitchFamily="18" charset="0"/>
              </a:defRPr>
            </a:lvl1pPr>
          </a:lstStyle>
          <a:p>
            <a:endParaRPr lang="en-US" altLang="en-US">
              <a:solidFill>
                <a:srgbClr val="000000"/>
              </a:solidFill>
            </a:endParaRPr>
          </a:p>
        </p:txBody>
      </p:sp>
      <p:sp>
        <p:nvSpPr>
          <p:cNvPr id="100358" name="Rectangle 1030"/>
          <p:cNvSpPr>
            <a:spLocks noGrp="1" noChangeArrowheads="1"/>
          </p:cNvSpPr>
          <p:nvPr>
            <p:ph type="sldNum" sz="quarter" idx="4"/>
          </p:nvPr>
        </p:nvSpPr>
        <p:spPr bwMode="auto">
          <a:xfrm>
            <a:off x="6553200" y="6363164"/>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pitchFamily="18" charset="0"/>
              </a:defRPr>
            </a:lvl1pPr>
          </a:lstStyle>
          <a:p>
            <a:fld id="{6F400BD0-49BF-48FC-8114-37C1D4F5AB3D}" type="slidenum">
              <a:rPr lang="en-US" altLang="en-US">
                <a:solidFill>
                  <a:srgbClr val="000000"/>
                </a:solidFill>
              </a:rPr>
              <a:pPr/>
              <a:t>‹#›</a:t>
            </a:fld>
            <a:endParaRPr lang="en-US" altLang="en-US">
              <a:solidFill>
                <a:srgbClr val="000000"/>
              </a:solidFill>
            </a:endParaRPr>
          </a:p>
        </p:txBody>
      </p:sp>
      <p:sp>
        <p:nvSpPr>
          <p:cNvPr id="100360" name="Line 1032"/>
          <p:cNvSpPr>
            <a:spLocks noChangeShapeType="1"/>
          </p:cNvSpPr>
          <p:nvPr/>
        </p:nvSpPr>
        <p:spPr bwMode="auto">
          <a:xfrm>
            <a:off x="228600" y="6500854"/>
            <a:ext cx="8610600" cy="0"/>
          </a:xfrm>
          <a:prstGeom prst="line">
            <a:avLst/>
          </a:prstGeom>
          <a:noFill/>
          <a:ln w="19050">
            <a:solidFill>
              <a:schemeClr val="accent1"/>
            </a:solidFill>
            <a:round/>
            <a:headEnd/>
            <a:tailEnd/>
          </a:ln>
          <a:effectLst/>
        </p:spPr>
        <p:txBody>
          <a:bodyPr/>
          <a:lstStyle/>
          <a:p>
            <a:pPr>
              <a:defRPr/>
            </a:pPr>
            <a:endParaRPr lang="en-US">
              <a:solidFill>
                <a:srgbClr val="000000"/>
              </a:solidFill>
              <a:latin typeface="Tahoma"/>
            </a:endParaRPr>
          </a:p>
        </p:txBody>
      </p:sp>
      <p:sp>
        <p:nvSpPr>
          <p:cNvPr id="100361" name="Line 1033"/>
          <p:cNvSpPr>
            <a:spLocks noChangeShapeType="1"/>
          </p:cNvSpPr>
          <p:nvPr/>
        </p:nvSpPr>
        <p:spPr bwMode="auto">
          <a:xfrm>
            <a:off x="228600" y="914400"/>
            <a:ext cx="8610600" cy="0"/>
          </a:xfrm>
          <a:prstGeom prst="line">
            <a:avLst/>
          </a:prstGeom>
          <a:noFill/>
          <a:ln w="19050">
            <a:solidFill>
              <a:schemeClr val="accent1"/>
            </a:solidFill>
            <a:round/>
            <a:headEnd/>
            <a:tailEnd/>
          </a:ln>
          <a:effectLst/>
        </p:spPr>
        <p:txBody>
          <a:bodyPr/>
          <a:lstStyle/>
          <a:p>
            <a:pPr>
              <a:defRPr/>
            </a:pPr>
            <a:endParaRPr lang="en-US">
              <a:solidFill>
                <a:srgbClr val="000000"/>
              </a:solidFill>
              <a:latin typeface="Tahoma"/>
            </a:endParaRPr>
          </a:p>
        </p:txBody>
      </p:sp>
      <p:pic>
        <p:nvPicPr>
          <p:cNvPr id="8" name="Picture 7" descr="safari.png"/>
          <p:cNvPicPr>
            <a:picLocks noChangeAspect="1"/>
          </p:cNvPicPr>
          <p:nvPr userDrawn="1"/>
        </p:nvPicPr>
        <p:blipFill>
          <a:blip r:embed="rId13" cstate="print"/>
          <a:stretch>
            <a:fillRect/>
          </a:stretch>
        </p:blipFill>
        <p:spPr>
          <a:xfrm>
            <a:off x="179512" y="6572862"/>
            <a:ext cx="1080120" cy="312522"/>
          </a:xfrm>
          <a:prstGeom prst="rect">
            <a:avLst/>
          </a:prstGeom>
        </p:spPr>
      </p:pic>
    </p:spTree>
    <p:extLst>
      <p:ext uri="{BB962C8B-B14F-4D97-AF65-F5344CB8AC3E}">
        <p14:creationId xmlns:p14="http://schemas.microsoft.com/office/powerpoint/2010/main" val="185671071"/>
      </p:ext>
    </p:extLst>
  </p:cSld>
  <p:clrMap bg1="lt1" tx1="dk1" bg2="lt2" tx2="dk2" accent1="accent1" accent2="accent2" accent3="accent3" accent4="accent4" accent5="accent5" accent6="accent6" hlink="hlink" folHlink="folHlink"/>
  <p:sldLayoutIdLst>
    <p:sldLayoutId id="2147485237" r:id="rId1"/>
    <p:sldLayoutId id="2147485238" r:id="rId2"/>
    <p:sldLayoutId id="2147485239" r:id="rId3"/>
    <p:sldLayoutId id="2147485240" r:id="rId4"/>
    <p:sldLayoutId id="2147485241" r:id="rId5"/>
    <p:sldLayoutId id="2147485242" r:id="rId6"/>
    <p:sldLayoutId id="2147485243" r:id="rId7"/>
    <p:sldLayoutId id="2147485244" r:id="rId8"/>
    <p:sldLayoutId id="2147485245" r:id="rId9"/>
    <p:sldLayoutId id="2147485246" r:id="rId10"/>
    <p:sldLayoutId id="2147485247"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026"/>
          <p:cNvSpPr>
            <a:spLocks noGrp="1" noChangeArrowheads="1"/>
          </p:cNvSpPr>
          <p:nvPr>
            <p:ph type="title"/>
          </p:nvPr>
        </p:nvSpPr>
        <p:spPr bwMode="auto">
          <a:xfrm>
            <a:off x="228600" y="152400"/>
            <a:ext cx="8610600" cy="884238"/>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1027" name="Rectangle 1027"/>
          <p:cNvSpPr>
            <a:spLocks noGrp="1" noChangeArrowheads="1"/>
          </p:cNvSpPr>
          <p:nvPr>
            <p:ph type="body" idx="1"/>
          </p:nvPr>
        </p:nvSpPr>
        <p:spPr bwMode="auto">
          <a:xfrm>
            <a:off x="228600" y="1095375"/>
            <a:ext cx="8610600" cy="5153025"/>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0357" name="Rectangle 102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charset="0"/>
              </a:defRPr>
            </a:lvl1pPr>
          </a:lstStyle>
          <a:p>
            <a:pPr fontAlgn="base">
              <a:spcBef>
                <a:spcPct val="0"/>
              </a:spcBef>
              <a:spcAft>
                <a:spcPct val="0"/>
              </a:spcAft>
              <a:defRPr/>
            </a:pPr>
            <a:endParaRPr lang="en-US">
              <a:solidFill>
                <a:srgbClr val="000000"/>
              </a:solidFill>
              <a:ea typeface="ＭＳ Ｐゴシック" charset="0"/>
              <a:cs typeface="ＭＳ Ｐゴシック" charset="0"/>
            </a:endParaRPr>
          </a:p>
        </p:txBody>
      </p:sp>
      <p:sp>
        <p:nvSpPr>
          <p:cNvPr id="100358" name="Rectangle 1030"/>
          <p:cNvSpPr>
            <a:spLocks noGrp="1" noChangeArrowheads="1"/>
          </p:cNvSpPr>
          <p:nvPr>
            <p:ph type="sldNum" sz="quarter" idx="4"/>
          </p:nvPr>
        </p:nvSpPr>
        <p:spPr bwMode="auto">
          <a:xfrm>
            <a:off x="6946900" y="637381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charset="0"/>
              </a:defRPr>
            </a:lvl1pPr>
          </a:lstStyle>
          <a:p>
            <a:pPr fontAlgn="base">
              <a:spcBef>
                <a:spcPct val="0"/>
              </a:spcBef>
              <a:spcAft>
                <a:spcPct val="0"/>
              </a:spcAft>
              <a:defRPr/>
            </a:pPr>
            <a:fld id="{FB5C1105-7C02-0A4A-BBB4-558A73CD3ACF}" type="slidenum">
              <a:rPr lang="en-US">
                <a:solidFill>
                  <a:srgbClr val="000000"/>
                </a:solidFill>
                <a:ea typeface="ＭＳ Ｐゴシック" charset="0"/>
                <a:cs typeface="ＭＳ Ｐゴシック" charset="0"/>
              </a:rPr>
              <a:pPr fontAlgn="base">
                <a:spcBef>
                  <a:spcPct val="0"/>
                </a:spcBef>
                <a:spcAft>
                  <a:spcPct val="0"/>
                </a:spcAft>
                <a:defRPr/>
              </a:pPr>
              <a:t>‹#›</a:t>
            </a:fld>
            <a:endParaRPr lang="en-US">
              <a:solidFill>
                <a:srgbClr val="000000"/>
              </a:solidFill>
              <a:ea typeface="ＭＳ Ｐゴシック" charset="0"/>
              <a:cs typeface="ＭＳ Ｐゴシック" charset="0"/>
            </a:endParaRPr>
          </a:p>
        </p:txBody>
      </p:sp>
      <p:sp>
        <p:nvSpPr>
          <p:cNvPr id="1030" name="Line 1032"/>
          <p:cNvSpPr>
            <a:spLocks noChangeShapeType="1"/>
          </p:cNvSpPr>
          <p:nvPr/>
        </p:nvSpPr>
        <p:spPr bwMode="auto">
          <a:xfrm>
            <a:off x="228600" y="6446838"/>
            <a:ext cx="8610600" cy="0"/>
          </a:xfrm>
          <a:prstGeom prst="line">
            <a:avLst/>
          </a:prstGeom>
          <a:noFill/>
          <a:ln w="19050">
            <a:solidFill>
              <a:schemeClr val="accent1"/>
            </a:solidFill>
            <a:round/>
            <a:headEnd/>
            <a:tailEnd/>
          </a:ln>
          <a:extLst>
            <a:ext uri="{909E8E84-426E-40dd-AFC4-6F175D3DCCD1}">
              <a14:hiddenFill xmlns:a14="http://schemas.microsoft.com/office/drawing/2010/main" xmlns="">
                <a:noFill/>
              </a14:hiddenFill>
            </a:ext>
          </a:extLst>
        </p:spPr>
        <p:txBody>
          <a:bodyPr/>
          <a:lstStyle/>
          <a:p>
            <a:pPr fontAlgn="base">
              <a:spcBef>
                <a:spcPct val="0"/>
              </a:spcBef>
              <a:spcAft>
                <a:spcPct val="0"/>
              </a:spcAft>
            </a:pPr>
            <a:endParaRPr lang="en-US">
              <a:solidFill>
                <a:srgbClr val="000000"/>
              </a:solidFill>
              <a:latin typeface="Arial" charset="0"/>
              <a:ea typeface="ＭＳ Ｐゴシック" charset="0"/>
              <a:cs typeface="ＭＳ Ｐゴシック" charset="0"/>
            </a:endParaRPr>
          </a:p>
        </p:txBody>
      </p:sp>
      <p:sp>
        <p:nvSpPr>
          <p:cNvPr id="1031" name="Line 1033"/>
          <p:cNvSpPr>
            <a:spLocks noChangeShapeType="1"/>
          </p:cNvSpPr>
          <p:nvPr userDrawn="1"/>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xmlns="">
                <a:noFill/>
              </a14:hiddenFill>
            </a:ext>
          </a:extLst>
        </p:spPr>
        <p:txBody>
          <a:bodyPr/>
          <a:lstStyle/>
          <a:p>
            <a:pPr fontAlgn="base">
              <a:spcBef>
                <a:spcPct val="0"/>
              </a:spcBef>
              <a:spcAft>
                <a:spcPct val="0"/>
              </a:spcAft>
            </a:pPr>
            <a:endParaRPr lang="en-US">
              <a:solidFill>
                <a:srgbClr val="000000"/>
              </a:solidFill>
              <a:latin typeface="Arial" charset="0"/>
              <a:ea typeface="ＭＳ Ｐゴシック" charset="0"/>
              <a:cs typeface="ＭＳ Ｐゴシック" charset="0"/>
            </a:endParaRPr>
          </a:p>
        </p:txBody>
      </p:sp>
      <p:pic>
        <p:nvPicPr>
          <p:cNvPr id="1032" name="Picture 7" descr="safari.png"/>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80975" y="6602413"/>
            <a:ext cx="847725" cy="246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513620790"/>
      </p:ext>
    </p:extLst>
  </p:cSld>
  <p:clrMap bg1="lt1" tx1="dk1" bg2="lt2" tx2="dk2" accent1="accent1" accent2="accent2" accent3="accent3" accent4="accent4" accent5="accent5" accent6="accent6" hlink="hlink" folHlink="folHlink"/>
  <p:sldLayoutIdLst>
    <p:sldLayoutId id="2147485312" r:id="rId1"/>
    <p:sldLayoutId id="2147485313" r:id="rId2"/>
    <p:sldLayoutId id="2147485314" r:id="rId3"/>
    <p:sldLayoutId id="2147485315" r:id="rId4"/>
    <p:sldLayoutId id="2147485316" r:id="rId5"/>
    <p:sldLayoutId id="2147485317" r:id="rId6"/>
    <p:sldLayoutId id="2147485318" r:id="rId7"/>
    <p:sldLayoutId id="2147485319" r:id="rId8"/>
    <p:sldLayoutId id="2147485320" r:id="rId9"/>
    <p:sldLayoutId id="2147485321" r:id="rId10"/>
    <p:sldLayoutId id="2147485322" r:id="rId11"/>
    <p:sldLayoutId id="2147485323"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pitchFamily="-106" charset="-128"/>
          <a:cs typeface="ＭＳ Ｐゴシック" pitchFamily="-106" charset="-128"/>
        </a:defRPr>
      </a:lvl1pPr>
      <a:lvl2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2pPr>
      <a:lvl3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3pPr>
      <a:lvl4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4pPr>
      <a:lvl5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5pPr>
      <a:lvl6pPr marL="457200" algn="l" rtl="0" fontAlgn="base">
        <a:spcBef>
          <a:spcPct val="0"/>
        </a:spcBef>
        <a:spcAft>
          <a:spcPct val="0"/>
        </a:spcAft>
        <a:defRPr sz="4000">
          <a:solidFill>
            <a:schemeClr val="tx2"/>
          </a:solidFill>
          <a:latin typeface="Garamond" pitchFamily="-106" charset="0"/>
        </a:defRPr>
      </a:lvl6pPr>
      <a:lvl7pPr marL="914400" algn="l" rtl="0" fontAlgn="base">
        <a:spcBef>
          <a:spcPct val="0"/>
        </a:spcBef>
        <a:spcAft>
          <a:spcPct val="0"/>
        </a:spcAft>
        <a:defRPr sz="4000">
          <a:solidFill>
            <a:schemeClr val="tx2"/>
          </a:solidFill>
          <a:latin typeface="Garamond" pitchFamily="-106" charset="0"/>
        </a:defRPr>
      </a:lvl7pPr>
      <a:lvl8pPr marL="1371600" algn="l" rtl="0" fontAlgn="base">
        <a:spcBef>
          <a:spcPct val="0"/>
        </a:spcBef>
        <a:spcAft>
          <a:spcPct val="0"/>
        </a:spcAft>
        <a:defRPr sz="4000">
          <a:solidFill>
            <a:schemeClr val="tx2"/>
          </a:solidFill>
          <a:latin typeface="Garamond" pitchFamily="-106" charset="0"/>
        </a:defRPr>
      </a:lvl8pPr>
      <a:lvl9pPr marL="1828800" algn="l" rtl="0" fontAlgn="base">
        <a:spcBef>
          <a:spcPct val="0"/>
        </a:spcBef>
        <a:spcAft>
          <a:spcPct val="0"/>
        </a:spcAft>
        <a:defRPr sz="4000">
          <a:solidFill>
            <a:schemeClr val="tx2"/>
          </a:solidFill>
          <a:latin typeface="Garamond" pitchFamily="-106" charset="0"/>
        </a:defRPr>
      </a:lvl9pPr>
    </p:titleStyle>
    <p:bodyStyle>
      <a:lvl1pPr marL="342900" indent="-342900" algn="l" rtl="0" eaLnBrk="0" fontAlgn="base" hangingPunct="0">
        <a:spcBef>
          <a:spcPct val="20000"/>
        </a:spcBef>
        <a:spcAft>
          <a:spcPct val="0"/>
        </a:spcAft>
        <a:buClr>
          <a:schemeClr val="accent1"/>
        </a:buClr>
        <a:buSzPct val="65000"/>
        <a:buFont typeface="Wingdings" charset="0"/>
        <a:buChar char="n"/>
        <a:defRPr sz="2400">
          <a:solidFill>
            <a:schemeClr val="tx1"/>
          </a:solidFill>
          <a:latin typeface="+mn-lt"/>
          <a:ea typeface="ＭＳ Ｐゴシック" pitchFamily="-106" charset="-128"/>
          <a:cs typeface="ＭＳ Ｐゴシック" pitchFamily="-106" charset="-128"/>
        </a:defRPr>
      </a:lvl1pPr>
      <a:lvl2pPr marL="669925" indent="-325438" algn="l" rtl="0" eaLnBrk="0" fontAlgn="base" hangingPunct="0">
        <a:spcBef>
          <a:spcPct val="20000"/>
        </a:spcBef>
        <a:spcAft>
          <a:spcPct val="0"/>
        </a:spcAft>
        <a:buClr>
          <a:schemeClr val="accent2"/>
        </a:buClr>
        <a:buSzPct val="60000"/>
        <a:buFont typeface="Wingdings" charset="0"/>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charset="0"/>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charset="0"/>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charset="0"/>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6pPr>
      <a:lvl7pPr marL="25955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7pPr>
      <a:lvl8pPr marL="30527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8pPr>
      <a:lvl9pPr marL="35099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bwMode="auto">
          <a:xfrm>
            <a:off x="228600" y="152400"/>
            <a:ext cx="86106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123" name="Rectangle 1027"/>
          <p:cNvSpPr>
            <a:spLocks noGrp="1" noChangeArrowheads="1"/>
          </p:cNvSpPr>
          <p:nvPr>
            <p:ph type="body" idx="1"/>
          </p:nvPr>
        </p:nvSpPr>
        <p:spPr bwMode="auto">
          <a:xfrm>
            <a:off x="2286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pitchFamily="18" charset="0"/>
              </a:defRPr>
            </a:lvl1pPr>
          </a:lstStyle>
          <a:p>
            <a:endParaRPr lang="en-US" altLang="en-US">
              <a:solidFill>
                <a:prstClr val="black"/>
              </a:solidFill>
            </a:endParaRPr>
          </a:p>
        </p:txBody>
      </p:sp>
      <p:sp>
        <p:nvSpPr>
          <p:cNvPr id="100358" name="Rectangle 1030"/>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pitchFamily="18" charset="0"/>
              </a:defRPr>
            </a:lvl1pPr>
          </a:lstStyle>
          <a:p>
            <a:fld id="{6F400BD0-49BF-48FC-8114-37C1D4F5AB3D}" type="slidenum">
              <a:rPr lang="en-US" altLang="en-US">
                <a:solidFill>
                  <a:prstClr val="black"/>
                </a:solidFill>
              </a:rPr>
              <a:pPr/>
              <a:t>‹#›</a:t>
            </a:fld>
            <a:endParaRPr lang="en-US" altLang="en-US">
              <a:solidFill>
                <a:prstClr val="black"/>
              </a:solidFill>
            </a:endParaRPr>
          </a:p>
        </p:txBody>
      </p:sp>
      <p:sp>
        <p:nvSpPr>
          <p:cNvPr id="100360" name="Line 1032"/>
          <p:cNvSpPr>
            <a:spLocks noChangeShapeType="1"/>
          </p:cNvSpPr>
          <p:nvPr/>
        </p:nvSpPr>
        <p:spPr bwMode="auto">
          <a:xfrm>
            <a:off x="228600" y="6381328"/>
            <a:ext cx="8610600" cy="0"/>
          </a:xfrm>
          <a:prstGeom prst="line">
            <a:avLst/>
          </a:prstGeom>
          <a:noFill/>
          <a:ln w="19050">
            <a:solidFill>
              <a:schemeClr val="accent1"/>
            </a:solidFill>
            <a:round/>
            <a:headEnd/>
            <a:tailEnd/>
          </a:ln>
          <a:effectLst/>
        </p:spPr>
        <p:txBody>
          <a:bodyPr/>
          <a:lstStyle/>
          <a:p>
            <a:pPr>
              <a:defRPr/>
            </a:pPr>
            <a:endParaRPr lang="en-US">
              <a:solidFill>
                <a:prstClr val="black"/>
              </a:solidFill>
            </a:endParaRPr>
          </a:p>
        </p:txBody>
      </p:sp>
      <p:sp>
        <p:nvSpPr>
          <p:cNvPr id="100361" name="Line 1033"/>
          <p:cNvSpPr>
            <a:spLocks noChangeShapeType="1"/>
          </p:cNvSpPr>
          <p:nvPr/>
        </p:nvSpPr>
        <p:spPr bwMode="auto">
          <a:xfrm>
            <a:off x="228600" y="914400"/>
            <a:ext cx="8610600" cy="0"/>
          </a:xfrm>
          <a:prstGeom prst="line">
            <a:avLst/>
          </a:prstGeom>
          <a:noFill/>
          <a:ln w="19050">
            <a:solidFill>
              <a:schemeClr val="accent1"/>
            </a:solidFill>
            <a:round/>
            <a:headEnd/>
            <a:tailEnd/>
          </a:ln>
          <a:effectLst/>
        </p:spPr>
        <p:txBody>
          <a:bodyPr/>
          <a:lstStyle/>
          <a:p>
            <a:pPr>
              <a:defRPr/>
            </a:pPr>
            <a:endParaRPr lang="en-US">
              <a:solidFill>
                <a:prstClr val="black"/>
              </a:solidFill>
            </a:endParaRPr>
          </a:p>
        </p:txBody>
      </p:sp>
    </p:spTree>
    <p:extLst>
      <p:ext uri="{BB962C8B-B14F-4D97-AF65-F5344CB8AC3E}">
        <p14:creationId xmlns:p14="http://schemas.microsoft.com/office/powerpoint/2010/main" val="2508221991"/>
      </p:ext>
    </p:extLst>
  </p:cSld>
  <p:clrMap bg1="lt1" tx1="dk1" bg2="lt2" tx2="dk2" accent1="accent1" accent2="accent2" accent3="accent3" accent4="accent4" accent5="accent5" accent6="accent6" hlink="hlink" folHlink="folHlink"/>
  <p:sldLayoutIdLst>
    <p:sldLayoutId id="2147485338" r:id="rId1"/>
    <p:sldLayoutId id="2147485339" r:id="rId2"/>
    <p:sldLayoutId id="2147485340" r:id="rId3"/>
    <p:sldLayoutId id="2147485341" r:id="rId4"/>
    <p:sldLayoutId id="2147485342" r:id="rId5"/>
    <p:sldLayoutId id="2147485343" r:id="rId6"/>
    <p:sldLayoutId id="2147485344" r:id="rId7"/>
    <p:sldLayoutId id="2147485345" r:id="rId8"/>
    <p:sldLayoutId id="2147485346" r:id="rId9"/>
    <p:sldLayoutId id="2147485347" r:id="rId10"/>
    <p:sldLayoutId id="2147485348"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bwMode="auto">
          <a:xfrm>
            <a:off x="228600" y="152400"/>
            <a:ext cx="86106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123" name="Rectangle 1027"/>
          <p:cNvSpPr>
            <a:spLocks noGrp="1" noChangeArrowheads="1"/>
          </p:cNvSpPr>
          <p:nvPr>
            <p:ph type="body" idx="1"/>
          </p:nvPr>
        </p:nvSpPr>
        <p:spPr bwMode="auto">
          <a:xfrm>
            <a:off x="2286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pitchFamily="18" charset="0"/>
              </a:defRPr>
            </a:lvl1pPr>
          </a:lstStyle>
          <a:p>
            <a:endParaRPr lang="en-US" altLang="en-US">
              <a:solidFill>
                <a:srgbClr val="000000"/>
              </a:solidFill>
            </a:endParaRPr>
          </a:p>
        </p:txBody>
      </p:sp>
      <p:sp>
        <p:nvSpPr>
          <p:cNvPr id="100358" name="Rectangle 1030"/>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pitchFamily="18" charset="0"/>
              </a:defRPr>
            </a:lvl1pPr>
          </a:lstStyle>
          <a:p>
            <a:fld id="{6F400BD0-49BF-48FC-8114-37C1D4F5AB3D}" type="slidenum">
              <a:rPr lang="en-US" altLang="en-US">
                <a:solidFill>
                  <a:srgbClr val="000000"/>
                </a:solidFill>
              </a:rPr>
              <a:pPr/>
              <a:t>‹#›</a:t>
            </a:fld>
            <a:endParaRPr lang="en-US" altLang="en-US">
              <a:solidFill>
                <a:srgbClr val="000000"/>
              </a:solidFill>
            </a:endParaRPr>
          </a:p>
        </p:txBody>
      </p:sp>
      <p:sp>
        <p:nvSpPr>
          <p:cNvPr id="100360" name="Line 1032"/>
          <p:cNvSpPr>
            <a:spLocks noChangeShapeType="1"/>
          </p:cNvSpPr>
          <p:nvPr/>
        </p:nvSpPr>
        <p:spPr bwMode="auto">
          <a:xfrm>
            <a:off x="228600" y="6381328"/>
            <a:ext cx="8610600" cy="0"/>
          </a:xfrm>
          <a:prstGeom prst="line">
            <a:avLst/>
          </a:prstGeom>
          <a:noFill/>
          <a:ln w="19050">
            <a:solidFill>
              <a:schemeClr val="accent1"/>
            </a:solidFill>
            <a:round/>
            <a:headEnd/>
            <a:tailEnd/>
          </a:ln>
          <a:effectLst/>
        </p:spPr>
        <p:txBody>
          <a:bodyPr/>
          <a:lstStyle/>
          <a:p>
            <a:pPr>
              <a:defRPr/>
            </a:pPr>
            <a:endParaRPr lang="en-US">
              <a:solidFill>
                <a:srgbClr val="000000"/>
              </a:solidFill>
              <a:latin typeface="Tahoma"/>
            </a:endParaRPr>
          </a:p>
        </p:txBody>
      </p:sp>
      <p:sp>
        <p:nvSpPr>
          <p:cNvPr id="100361" name="Line 1033"/>
          <p:cNvSpPr>
            <a:spLocks noChangeShapeType="1"/>
          </p:cNvSpPr>
          <p:nvPr/>
        </p:nvSpPr>
        <p:spPr bwMode="auto">
          <a:xfrm>
            <a:off x="228600" y="914400"/>
            <a:ext cx="8610600" cy="0"/>
          </a:xfrm>
          <a:prstGeom prst="line">
            <a:avLst/>
          </a:prstGeom>
          <a:noFill/>
          <a:ln w="19050">
            <a:solidFill>
              <a:schemeClr val="accent1"/>
            </a:solidFill>
            <a:round/>
            <a:headEnd/>
            <a:tailEnd/>
          </a:ln>
          <a:effectLst/>
        </p:spPr>
        <p:txBody>
          <a:bodyPr/>
          <a:lstStyle/>
          <a:p>
            <a:pPr>
              <a:defRPr/>
            </a:pPr>
            <a:endParaRPr lang="en-US">
              <a:solidFill>
                <a:srgbClr val="000000"/>
              </a:solidFill>
              <a:latin typeface="Tahoma"/>
            </a:endParaRPr>
          </a:p>
        </p:txBody>
      </p:sp>
      <p:pic>
        <p:nvPicPr>
          <p:cNvPr id="8" name="Picture 7" descr="safari.png"/>
          <p:cNvPicPr>
            <a:picLocks noChangeAspect="1"/>
          </p:cNvPicPr>
          <p:nvPr userDrawn="1"/>
        </p:nvPicPr>
        <p:blipFill>
          <a:blip r:embed="rId13" cstate="print"/>
          <a:stretch>
            <a:fillRect/>
          </a:stretch>
        </p:blipFill>
        <p:spPr>
          <a:xfrm>
            <a:off x="179512" y="6453336"/>
            <a:ext cx="1080120" cy="312522"/>
          </a:xfrm>
          <a:prstGeom prst="rect">
            <a:avLst/>
          </a:prstGeom>
        </p:spPr>
      </p:pic>
    </p:spTree>
    <p:extLst>
      <p:ext uri="{BB962C8B-B14F-4D97-AF65-F5344CB8AC3E}">
        <p14:creationId xmlns:p14="http://schemas.microsoft.com/office/powerpoint/2010/main" val="3183321507"/>
      </p:ext>
    </p:extLst>
  </p:cSld>
  <p:clrMap bg1="lt1" tx1="dk1" bg2="lt2" tx2="dk2" accent1="accent1" accent2="accent2" accent3="accent3" accent4="accent4" accent5="accent5" accent6="accent6" hlink="hlink" folHlink="folHlink"/>
  <p:sldLayoutIdLst>
    <p:sldLayoutId id="2147485350" r:id="rId1"/>
    <p:sldLayoutId id="2147485351" r:id="rId2"/>
    <p:sldLayoutId id="2147485352" r:id="rId3"/>
    <p:sldLayoutId id="2147485353" r:id="rId4"/>
    <p:sldLayoutId id="2147485354" r:id="rId5"/>
    <p:sldLayoutId id="2147485355" r:id="rId6"/>
    <p:sldLayoutId id="2147485356" r:id="rId7"/>
    <p:sldLayoutId id="2147485357" r:id="rId8"/>
    <p:sldLayoutId id="2147485358" r:id="rId9"/>
    <p:sldLayoutId id="2147485359" r:id="rId10"/>
    <p:sldLayoutId id="2147485360"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8850" name="Rectangle 1026">
            <a:extLst>
              <a:ext uri="{FF2B5EF4-FFF2-40B4-BE49-F238E27FC236}">
                <a16:creationId xmlns:a16="http://schemas.microsoft.com/office/drawing/2014/main" id="{6DE260D9-D387-A94B-B0EA-C2193D10FC8C}"/>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78851" name="Rectangle 1027">
            <a:extLst>
              <a:ext uri="{FF2B5EF4-FFF2-40B4-BE49-F238E27FC236}">
                <a16:creationId xmlns:a16="http://schemas.microsoft.com/office/drawing/2014/main" id="{A06E19EB-5185-894C-959D-781B4B1DA2AA}"/>
              </a:ext>
            </a:extLst>
          </p:cNvPr>
          <p:cNvSpPr>
            <a:spLocks noGrp="1" noChangeArrowheads="1"/>
          </p:cNvSpPr>
          <p:nvPr>
            <p:ph type="body" idx="1"/>
          </p:nvPr>
        </p:nvSpPr>
        <p:spPr bwMode="auto">
          <a:xfrm>
            <a:off x="228600" y="1371600"/>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A86275BE-EDAA-D741-BCB8-499952FF7346}"/>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Garamond" pitchFamily="18" charset="0"/>
              </a:defRPr>
            </a:lvl1pPr>
          </a:lstStyle>
          <a:p>
            <a:pPr>
              <a:defRPr/>
            </a:pPr>
            <a:endParaRPr lang="en-US" altLang="en-US"/>
          </a:p>
        </p:txBody>
      </p:sp>
      <p:sp>
        <p:nvSpPr>
          <p:cNvPr id="100358" name="Rectangle 1030">
            <a:extLst>
              <a:ext uri="{FF2B5EF4-FFF2-40B4-BE49-F238E27FC236}">
                <a16:creationId xmlns:a16="http://schemas.microsoft.com/office/drawing/2014/main" id="{F0EFDDA1-A506-734F-93A4-C095FE25E032}"/>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latin typeface="Garamond" pitchFamily="18" charset="0"/>
              </a:defRPr>
            </a:lvl1pPr>
          </a:lstStyle>
          <a:p>
            <a:pPr>
              <a:defRPr/>
            </a:pPr>
            <a:fld id="{9599DE0E-CDF7-D34C-B005-92709AB15EE6}" type="slidenum">
              <a:rPr lang="en-US" altLang="en-US"/>
              <a:pPr>
                <a:defRPr/>
              </a:pPr>
              <a:t>‹#›</a:t>
            </a:fld>
            <a:endParaRPr lang="en-US" altLang="en-US"/>
          </a:p>
        </p:txBody>
      </p:sp>
      <p:sp>
        <p:nvSpPr>
          <p:cNvPr id="78854" name="Line 1032">
            <a:extLst>
              <a:ext uri="{FF2B5EF4-FFF2-40B4-BE49-F238E27FC236}">
                <a16:creationId xmlns:a16="http://schemas.microsoft.com/office/drawing/2014/main" id="{E92A042E-9260-E243-99DF-3F9C3E6EF88C}"/>
              </a:ext>
            </a:extLst>
          </p:cNvPr>
          <p:cNvSpPr>
            <a:spLocks noChangeShapeType="1"/>
          </p:cNvSpPr>
          <p:nvPr/>
        </p:nvSpPr>
        <p:spPr bwMode="auto">
          <a:xfrm>
            <a:off x="228600" y="638175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855" name="Line 1033">
            <a:extLst>
              <a:ext uri="{FF2B5EF4-FFF2-40B4-BE49-F238E27FC236}">
                <a16:creationId xmlns:a16="http://schemas.microsoft.com/office/drawing/2014/main" id="{A0A20386-DB53-8748-8269-10785AFA4217}"/>
              </a:ext>
            </a:extLst>
          </p:cNvPr>
          <p:cNvSpPr>
            <a:spLocks noChangeShapeType="1"/>
          </p:cNvSpPr>
          <p:nvPr/>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78856" name="Picture 7" descr="safari.png">
            <a:extLst>
              <a:ext uri="{FF2B5EF4-FFF2-40B4-BE49-F238E27FC236}">
                <a16:creationId xmlns:a16="http://schemas.microsoft.com/office/drawing/2014/main" id="{307DFB9D-558F-564A-9EA0-4B1D29732466}"/>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79388" y="6453188"/>
            <a:ext cx="1079500"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5817223"/>
      </p:ext>
    </p:extLst>
  </p:cSld>
  <p:clrMap bg1="lt1" tx1="dk1" bg2="lt2" tx2="dk2" accent1="accent1" accent2="accent2" accent3="accent3" accent4="accent4" accent5="accent5" accent6="accent6" hlink="hlink" folHlink="folHlink"/>
  <p:sldLayoutIdLst>
    <p:sldLayoutId id="2147485413" r:id="rId1"/>
    <p:sldLayoutId id="2147485414" r:id="rId2"/>
    <p:sldLayoutId id="2147485415" r:id="rId3"/>
    <p:sldLayoutId id="2147485416" r:id="rId4"/>
    <p:sldLayoutId id="2147485417" r:id="rId5"/>
    <p:sldLayoutId id="2147485418" r:id="rId6"/>
    <p:sldLayoutId id="2147485419" r:id="rId7"/>
    <p:sldLayoutId id="2147485420" r:id="rId8"/>
    <p:sldLayoutId id="2147485421" r:id="rId9"/>
    <p:sldLayoutId id="2147485422" r:id="rId10"/>
    <p:sldLayoutId id="2147485423"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026">
            <a:extLst>
              <a:ext uri="{FF2B5EF4-FFF2-40B4-BE49-F238E27FC236}">
                <a16:creationId xmlns:a16="http://schemas.microsoft.com/office/drawing/2014/main" id="{6564B44D-6DE3-EB4B-BC9E-1D4B34EA7FC3}"/>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7" name="Rectangle 1027">
            <a:extLst>
              <a:ext uri="{FF2B5EF4-FFF2-40B4-BE49-F238E27FC236}">
                <a16:creationId xmlns:a16="http://schemas.microsoft.com/office/drawing/2014/main" id="{B4F7CB6D-EB28-0141-B956-330ABBB1DDDA}"/>
              </a:ext>
            </a:extLst>
          </p:cNvPr>
          <p:cNvSpPr>
            <a:spLocks noGrp="1" noChangeArrowheads="1"/>
          </p:cNvSpPr>
          <p:nvPr>
            <p:ph type="body" idx="1"/>
          </p:nvPr>
        </p:nvSpPr>
        <p:spPr bwMode="auto">
          <a:xfrm>
            <a:off x="228600" y="898525"/>
            <a:ext cx="8610600" cy="523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D4894F77-4824-1C4D-B980-C0F4BA1A5509}"/>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00000"/>
                </a:solidFill>
                <a:latin typeface="+mj-lt"/>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57C535B2-C077-3C46-A187-4CBEF0169A1B}"/>
              </a:ext>
            </a:extLst>
          </p:cNvPr>
          <p:cNvSpPr>
            <a:spLocks noGrp="1" noChangeArrowheads="1"/>
          </p:cNvSpPr>
          <p:nvPr>
            <p:ph type="sldNum" sz="quarter" idx="4"/>
          </p:nvPr>
        </p:nvSpPr>
        <p:spPr bwMode="auto">
          <a:xfrm>
            <a:off x="6777038" y="631825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solidFill>
                  <a:srgbClr val="000000"/>
                </a:solidFill>
                <a:latin typeface="Garamond" panose="02020404030301010803" pitchFamily="18" charset="0"/>
                <a:cs typeface="Arial" panose="020B0604020202020204" pitchFamily="34" charset="0"/>
              </a:defRPr>
            </a:lvl1pPr>
          </a:lstStyle>
          <a:p>
            <a:pPr>
              <a:defRPr/>
            </a:pPr>
            <a:fld id="{9C2F7CED-A1AD-324A-AB80-C3A766834B59}" type="slidenum">
              <a:rPr lang="en-US" altLang="en-US"/>
              <a:pPr>
                <a:defRPr/>
              </a:pPr>
              <a:t>‹#›</a:t>
            </a:fld>
            <a:endParaRPr lang="en-US" altLang="en-US"/>
          </a:p>
        </p:txBody>
      </p:sp>
      <p:sp>
        <p:nvSpPr>
          <p:cNvPr id="1030" name="Line 1032">
            <a:extLst>
              <a:ext uri="{FF2B5EF4-FFF2-40B4-BE49-F238E27FC236}">
                <a16:creationId xmlns:a16="http://schemas.microsoft.com/office/drawing/2014/main" id="{0227E127-8C49-3F45-972D-92E8C0E8C481}"/>
              </a:ext>
            </a:extLst>
          </p:cNvPr>
          <p:cNvSpPr>
            <a:spLocks noChangeShapeType="1"/>
          </p:cNvSpPr>
          <p:nvPr/>
        </p:nvSpPr>
        <p:spPr bwMode="auto">
          <a:xfrm>
            <a:off x="228600" y="6481763"/>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1" name="Line 1033">
            <a:extLst>
              <a:ext uri="{FF2B5EF4-FFF2-40B4-BE49-F238E27FC236}">
                <a16:creationId xmlns:a16="http://schemas.microsoft.com/office/drawing/2014/main" id="{6C94FFD6-65B0-9F41-A269-D2A8CA6A349D}"/>
              </a:ext>
            </a:extLst>
          </p:cNvPr>
          <p:cNvSpPr>
            <a:spLocks noChangeShapeType="1"/>
          </p:cNvSpPr>
          <p:nvPr userDrawn="1"/>
        </p:nvSpPr>
        <p:spPr bwMode="auto">
          <a:xfrm>
            <a:off x="228600" y="898525"/>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339091167"/>
      </p:ext>
    </p:extLst>
  </p:cSld>
  <p:clrMap bg1="lt1" tx1="dk1" bg2="lt2" tx2="dk2" accent1="accent1" accent2="accent2" accent3="accent3" accent4="accent4" accent5="accent5" accent6="accent6" hlink="hlink" folHlink="folHlink"/>
  <p:sldLayoutIdLst>
    <p:sldLayoutId id="2147485451" r:id="rId1"/>
    <p:sldLayoutId id="2147485452" r:id="rId2"/>
    <p:sldLayoutId id="2147485453" r:id="rId3"/>
    <p:sldLayoutId id="2147485454" r:id="rId4"/>
    <p:sldLayoutId id="2147485455" r:id="rId5"/>
    <p:sldLayoutId id="2147485456" r:id="rId6"/>
    <p:sldLayoutId id="2147485457" r:id="rId7"/>
    <p:sldLayoutId id="2147485458" r:id="rId8"/>
    <p:sldLayoutId id="2147485459" r:id="rId9"/>
    <p:sldLayoutId id="2147485460" r:id="rId10"/>
    <p:sldLayoutId id="2147485461" r:id="rId11"/>
    <p:sldLayoutId id="2147485462"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7938" name="Rectangle 1026">
            <a:extLst>
              <a:ext uri="{FF2B5EF4-FFF2-40B4-BE49-F238E27FC236}">
                <a16:creationId xmlns:a16="http://schemas.microsoft.com/office/drawing/2014/main" id="{94989D7D-CAAD-FC4E-AC5E-F7A8A37EA275}"/>
              </a:ext>
            </a:extLst>
          </p:cNvPr>
          <p:cNvSpPr>
            <a:spLocks noGrp="1" noChangeArrowheads="1"/>
          </p:cNvSpPr>
          <p:nvPr>
            <p:ph type="title"/>
          </p:nvPr>
        </p:nvSpPr>
        <p:spPr bwMode="auto">
          <a:xfrm>
            <a:off x="228600" y="152400"/>
            <a:ext cx="8610600"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67939" name="Rectangle 1027">
            <a:extLst>
              <a:ext uri="{FF2B5EF4-FFF2-40B4-BE49-F238E27FC236}">
                <a16:creationId xmlns:a16="http://schemas.microsoft.com/office/drawing/2014/main" id="{AA6E187C-A8F7-8240-9CE2-3C25DD6ADD93}"/>
              </a:ext>
            </a:extLst>
          </p:cNvPr>
          <p:cNvSpPr>
            <a:spLocks noGrp="1" noChangeArrowheads="1"/>
          </p:cNvSpPr>
          <p:nvPr>
            <p:ph type="body" idx="1"/>
          </p:nvPr>
        </p:nvSpPr>
        <p:spPr bwMode="auto">
          <a:xfrm>
            <a:off x="228600" y="1095375"/>
            <a:ext cx="8610600" cy="515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9DF2349D-A65E-9E4D-903A-E5134D5FCEEC}"/>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00000"/>
                </a:solidFill>
                <a:latin typeface="Garamond" charset="0"/>
                <a:ea typeface="ＭＳ Ｐゴシック" charset="0"/>
                <a:cs typeface="ＭＳ Ｐゴシック" charset="0"/>
              </a:defRPr>
            </a:lvl1pPr>
          </a:lstStyle>
          <a:p>
            <a:pPr>
              <a:defRPr/>
            </a:pPr>
            <a:endParaRPr lang="en-US"/>
          </a:p>
        </p:txBody>
      </p:sp>
      <p:sp>
        <p:nvSpPr>
          <p:cNvPr id="100358" name="Rectangle 1030">
            <a:extLst>
              <a:ext uri="{FF2B5EF4-FFF2-40B4-BE49-F238E27FC236}">
                <a16:creationId xmlns:a16="http://schemas.microsoft.com/office/drawing/2014/main" id="{5A12D2E0-A3BD-0542-8041-581F0FADDE48}"/>
              </a:ext>
            </a:extLst>
          </p:cNvPr>
          <p:cNvSpPr>
            <a:spLocks noGrp="1" noChangeArrowheads="1"/>
          </p:cNvSpPr>
          <p:nvPr>
            <p:ph type="sldNum" sz="quarter" idx="4"/>
          </p:nvPr>
        </p:nvSpPr>
        <p:spPr bwMode="auto">
          <a:xfrm>
            <a:off x="6946900" y="637381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solidFill>
                  <a:srgbClr val="000000"/>
                </a:solidFill>
                <a:latin typeface="Garamond" charset="0"/>
                <a:ea typeface="ＭＳ Ｐゴシック" charset="0"/>
                <a:cs typeface="ＭＳ Ｐゴシック" charset="0"/>
              </a:defRPr>
            </a:lvl1pPr>
          </a:lstStyle>
          <a:p>
            <a:pPr>
              <a:defRPr/>
            </a:pPr>
            <a:fld id="{C0BD9B32-41CD-E14B-A7C3-A52317451020}" type="slidenum">
              <a:rPr lang="en-US"/>
              <a:pPr>
                <a:defRPr/>
              </a:pPr>
              <a:t>‹#›</a:t>
            </a:fld>
            <a:endParaRPr lang="en-US"/>
          </a:p>
        </p:txBody>
      </p:sp>
      <p:sp>
        <p:nvSpPr>
          <p:cNvPr id="167942" name="Line 1032">
            <a:extLst>
              <a:ext uri="{FF2B5EF4-FFF2-40B4-BE49-F238E27FC236}">
                <a16:creationId xmlns:a16="http://schemas.microsoft.com/office/drawing/2014/main" id="{77563022-DD85-184F-B89A-A315EC171E17}"/>
              </a:ext>
            </a:extLst>
          </p:cNvPr>
          <p:cNvSpPr>
            <a:spLocks noChangeShapeType="1"/>
          </p:cNvSpPr>
          <p:nvPr/>
        </p:nvSpPr>
        <p:spPr bwMode="auto">
          <a:xfrm>
            <a:off x="228600" y="6446838"/>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7943" name="Line 1033">
            <a:extLst>
              <a:ext uri="{FF2B5EF4-FFF2-40B4-BE49-F238E27FC236}">
                <a16:creationId xmlns:a16="http://schemas.microsoft.com/office/drawing/2014/main" id="{25C81690-9412-1749-958C-2DF44EDF14E4}"/>
              </a:ext>
            </a:extLst>
          </p:cNvPr>
          <p:cNvSpPr>
            <a:spLocks noChangeShapeType="1"/>
          </p:cNvSpPr>
          <p:nvPr userDrawn="1"/>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167944" name="Picture 7" descr="safari.png">
            <a:extLst>
              <a:ext uri="{FF2B5EF4-FFF2-40B4-BE49-F238E27FC236}">
                <a16:creationId xmlns:a16="http://schemas.microsoft.com/office/drawing/2014/main" id="{FFCFE19B-60C9-9247-9FCB-469AA549BDB2}"/>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80975" y="6602413"/>
            <a:ext cx="8477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3870270"/>
      </p:ext>
    </p:extLst>
  </p:cSld>
  <p:clrMap bg1="lt1" tx1="dk1" bg2="lt2" tx2="dk2" accent1="accent1" accent2="accent2" accent3="accent3" accent4="accent4" accent5="accent5" accent6="accent6" hlink="hlink" folHlink="folHlink"/>
  <p:sldLayoutIdLst>
    <p:sldLayoutId id="2147485564" r:id="rId1"/>
    <p:sldLayoutId id="2147485565" r:id="rId2"/>
    <p:sldLayoutId id="2147485566" r:id="rId3"/>
    <p:sldLayoutId id="2147485567" r:id="rId4"/>
    <p:sldLayoutId id="2147485568" r:id="rId5"/>
    <p:sldLayoutId id="2147485569" r:id="rId6"/>
    <p:sldLayoutId id="2147485570" r:id="rId7"/>
    <p:sldLayoutId id="2147485571" r:id="rId8"/>
    <p:sldLayoutId id="2147485572" r:id="rId9"/>
    <p:sldLayoutId id="2147485573" r:id="rId10"/>
    <p:sldLayoutId id="2147485574" r:id="rId11"/>
    <p:sldLayoutId id="2147485575"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pitchFamily="-106" charset="-128"/>
          <a:cs typeface="ＭＳ Ｐゴシック" pitchFamily="-106" charset="-128"/>
        </a:defRPr>
      </a:lvl1pPr>
      <a:lvl2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2pPr>
      <a:lvl3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3pPr>
      <a:lvl4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4pPr>
      <a:lvl5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5pPr>
      <a:lvl6pPr marL="457200" algn="l" rtl="0" fontAlgn="base">
        <a:spcBef>
          <a:spcPct val="0"/>
        </a:spcBef>
        <a:spcAft>
          <a:spcPct val="0"/>
        </a:spcAft>
        <a:defRPr sz="4000">
          <a:solidFill>
            <a:schemeClr val="tx2"/>
          </a:solidFill>
          <a:latin typeface="Garamond" pitchFamily="-106" charset="0"/>
        </a:defRPr>
      </a:lvl6pPr>
      <a:lvl7pPr marL="914400" algn="l" rtl="0" fontAlgn="base">
        <a:spcBef>
          <a:spcPct val="0"/>
        </a:spcBef>
        <a:spcAft>
          <a:spcPct val="0"/>
        </a:spcAft>
        <a:defRPr sz="4000">
          <a:solidFill>
            <a:schemeClr val="tx2"/>
          </a:solidFill>
          <a:latin typeface="Garamond" pitchFamily="-106" charset="0"/>
        </a:defRPr>
      </a:lvl7pPr>
      <a:lvl8pPr marL="1371600" algn="l" rtl="0" fontAlgn="base">
        <a:spcBef>
          <a:spcPct val="0"/>
        </a:spcBef>
        <a:spcAft>
          <a:spcPct val="0"/>
        </a:spcAft>
        <a:defRPr sz="4000">
          <a:solidFill>
            <a:schemeClr val="tx2"/>
          </a:solidFill>
          <a:latin typeface="Garamond" pitchFamily="-106" charset="0"/>
        </a:defRPr>
      </a:lvl8pPr>
      <a:lvl9pPr marL="1828800" algn="l" rtl="0" fontAlgn="base">
        <a:spcBef>
          <a:spcPct val="0"/>
        </a:spcBef>
        <a:spcAft>
          <a:spcPct val="0"/>
        </a:spcAft>
        <a:defRPr sz="4000">
          <a:solidFill>
            <a:schemeClr val="tx2"/>
          </a:solidFill>
          <a:latin typeface="Garamond" pitchFamily="-106"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pitchFamily="-106" charset="-128"/>
          <a:cs typeface="ＭＳ Ｐゴシック" pitchFamily="-106" charset="-128"/>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6pPr>
      <a:lvl7pPr marL="25955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7pPr>
      <a:lvl8pPr marL="30527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8pPr>
      <a:lvl9pPr marL="35099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450" name="Rectangle 1026">
            <a:extLst>
              <a:ext uri="{FF2B5EF4-FFF2-40B4-BE49-F238E27FC236}">
                <a16:creationId xmlns:a16="http://schemas.microsoft.com/office/drawing/2014/main" id="{10FD7787-756F-3B44-B538-C6ADCBBA6098}"/>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4451" name="Rectangle 1027">
            <a:extLst>
              <a:ext uri="{FF2B5EF4-FFF2-40B4-BE49-F238E27FC236}">
                <a16:creationId xmlns:a16="http://schemas.microsoft.com/office/drawing/2014/main" id="{6E5F1ECF-5170-6B40-84F3-A66B57081E37}"/>
              </a:ext>
            </a:extLst>
          </p:cNvPr>
          <p:cNvSpPr>
            <a:spLocks noGrp="1" noChangeArrowheads="1"/>
          </p:cNvSpPr>
          <p:nvPr>
            <p:ph type="body" idx="1"/>
          </p:nvPr>
        </p:nvSpPr>
        <p:spPr bwMode="auto">
          <a:xfrm>
            <a:off x="228600" y="898525"/>
            <a:ext cx="8610600" cy="523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0D2B152B-1372-C545-B159-9164BC6A6281}"/>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00000"/>
                </a:solidFill>
                <a:latin typeface="+mj-lt"/>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1C35B78D-C4F8-A842-A3FB-B66CF5E72199}"/>
              </a:ext>
            </a:extLst>
          </p:cNvPr>
          <p:cNvSpPr>
            <a:spLocks noGrp="1" noChangeArrowheads="1"/>
          </p:cNvSpPr>
          <p:nvPr>
            <p:ph type="sldNum" sz="quarter" idx="4"/>
          </p:nvPr>
        </p:nvSpPr>
        <p:spPr bwMode="auto">
          <a:xfrm>
            <a:off x="6777038" y="631825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solidFill>
                  <a:srgbClr val="000000"/>
                </a:solidFill>
                <a:latin typeface="Garamond" panose="02020404030301010803" pitchFamily="18" charset="0"/>
                <a:cs typeface="Arial" panose="020B0604020202020204" pitchFamily="34" charset="0"/>
              </a:defRPr>
            </a:lvl1pPr>
          </a:lstStyle>
          <a:p>
            <a:pPr>
              <a:defRPr/>
            </a:pPr>
            <a:fld id="{84567F5F-1DAD-BF41-B2E1-9FEF447915F1}" type="slidenum">
              <a:rPr lang="en-US" altLang="en-US"/>
              <a:pPr>
                <a:defRPr/>
              </a:pPr>
              <a:t>‹#›</a:t>
            </a:fld>
            <a:endParaRPr lang="en-US" altLang="en-US"/>
          </a:p>
        </p:txBody>
      </p:sp>
      <p:sp>
        <p:nvSpPr>
          <p:cNvPr id="104454" name="Line 1032">
            <a:extLst>
              <a:ext uri="{FF2B5EF4-FFF2-40B4-BE49-F238E27FC236}">
                <a16:creationId xmlns:a16="http://schemas.microsoft.com/office/drawing/2014/main" id="{DE83BDD1-A729-5A40-89C8-AD7D81254861}"/>
              </a:ext>
            </a:extLst>
          </p:cNvPr>
          <p:cNvSpPr>
            <a:spLocks noChangeShapeType="1"/>
          </p:cNvSpPr>
          <p:nvPr/>
        </p:nvSpPr>
        <p:spPr bwMode="auto">
          <a:xfrm>
            <a:off x="228600" y="6481763"/>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55" name="Line 1033">
            <a:extLst>
              <a:ext uri="{FF2B5EF4-FFF2-40B4-BE49-F238E27FC236}">
                <a16:creationId xmlns:a16="http://schemas.microsoft.com/office/drawing/2014/main" id="{414BC5D7-A925-6243-BBFA-8CDD8D4E6BDD}"/>
              </a:ext>
            </a:extLst>
          </p:cNvPr>
          <p:cNvSpPr>
            <a:spLocks noChangeShapeType="1"/>
          </p:cNvSpPr>
          <p:nvPr userDrawn="1"/>
        </p:nvSpPr>
        <p:spPr bwMode="auto">
          <a:xfrm>
            <a:off x="228600" y="898525"/>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417143192"/>
      </p:ext>
    </p:extLst>
  </p:cSld>
  <p:clrMap bg1="lt1" tx1="dk1" bg2="lt2" tx2="dk2" accent1="accent1" accent2="accent2" accent3="accent3" accent4="accent4" accent5="accent5" accent6="accent6" hlink="hlink" folHlink="folHlink"/>
  <p:sldLayoutIdLst>
    <p:sldLayoutId id="2147485629" r:id="rId1"/>
    <p:sldLayoutId id="2147485630" r:id="rId2"/>
    <p:sldLayoutId id="2147485631" r:id="rId3"/>
    <p:sldLayoutId id="2147485632" r:id="rId4"/>
    <p:sldLayoutId id="2147485633" r:id="rId5"/>
    <p:sldLayoutId id="2147485634" r:id="rId6"/>
    <p:sldLayoutId id="2147485635" r:id="rId7"/>
    <p:sldLayoutId id="2147485636" r:id="rId8"/>
    <p:sldLayoutId id="2147485637" r:id="rId9"/>
    <p:sldLayoutId id="2147485638" r:id="rId10"/>
    <p:sldLayoutId id="2147485639" r:id="rId11"/>
    <p:sldLayoutId id="2147485640"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7698" name="Rectangle 1026">
            <a:extLst>
              <a:ext uri="{FF2B5EF4-FFF2-40B4-BE49-F238E27FC236}">
                <a16:creationId xmlns:a16="http://schemas.microsoft.com/office/drawing/2014/main" id="{1D938BF1-C032-F84F-865E-00F54200B1DA}"/>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57699" name="Rectangle 1027">
            <a:extLst>
              <a:ext uri="{FF2B5EF4-FFF2-40B4-BE49-F238E27FC236}">
                <a16:creationId xmlns:a16="http://schemas.microsoft.com/office/drawing/2014/main" id="{AC01F188-C230-8F47-828F-5D7BAE40237B}"/>
              </a:ext>
            </a:extLst>
          </p:cNvPr>
          <p:cNvSpPr>
            <a:spLocks noGrp="1" noChangeArrowheads="1"/>
          </p:cNvSpPr>
          <p:nvPr>
            <p:ph type="body" idx="1"/>
          </p:nvPr>
        </p:nvSpPr>
        <p:spPr bwMode="auto">
          <a:xfrm>
            <a:off x="228600" y="1371600"/>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28BB64C7-BC04-0845-BB89-18968FA3BBFB}"/>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fontAlgn="auto" hangingPunct="1">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E8E5E69A-B874-2D4E-B0E7-BFD5A274869A}"/>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fontAlgn="auto" hangingPunct="1">
              <a:spcBef>
                <a:spcPts val="0"/>
              </a:spcBef>
              <a:spcAft>
                <a:spcPts val="0"/>
              </a:spcAft>
              <a:defRPr sz="1600">
                <a:solidFill>
                  <a:srgbClr val="000000"/>
                </a:solidFill>
                <a:latin typeface="Garamond" pitchFamily="18" charset="0"/>
                <a:ea typeface="+mn-ea"/>
                <a:cs typeface="+mn-cs"/>
              </a:defRPr>
            </a:lvl1pPr>
          </a:lstStyle>
          <a:p>
            <a:pPr>
              <a:defRPr/>
            </a:pPr>
            <a:fld id="{C56FB6CB-AC89-204E-BE0D-11422A1F09BD}" type="slidenum">
              <a:rPr lang="en-US" altLang="en-US"/>
              <a:pPr>
                <a:defRPr/>
              </a:pPr>
              <a:t>‹#›</a:t>
            </a:fld>
            <a:endParaRPr lang="en-US" altLang="en-US"/>
          </a:p>
        </p:txBody>
      </p:sp>
      <p:sp>
        <p:nvSpPr>
          <p:cNvPr id="157702" name="Line 1032">
            <a:extLst>
              <a:ext uri="{FF2B5EF4-FFF2-40B4-BE49-F238E27FC236}">
                <a16:creationId xmlns:a16="http://schemas.microsoft.com/office/drawing/2014/main" id="{5DA6B335-D128-0C4B-ABDC-674782A45FA2}"/>
              </a:ext>
            </a:extLst>
          </p:cNvPr>
          <p:cNvSpPr>
            <a:spLocks noChangeShapeType="1"/>
          </p:cNvSpPr>
          <p:nvPr/>
        </p:nvSpPr>
        <p:spPr bwMode="auto">
          <a:xfrm>
            <a:off x="228600" y="638175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703" name="Line 1033">
            <a:extLst>
              <a:ext uri="{FF2B5EF4-FFF2-40B4-BE49-F238E27FC236}">
                <a16:creationId xmlns:a16="http://schemas.microsoft.com/office/drawing/2014/main" id="{7062AD47-A588-494A-A7A4-11DF63A953A4}"/>
              </a:ext>
            </a:extLst>
          </p:cNvPr>
          <p:cNvSpPr>
            <a:spLocks noChangeShapeType="1"/>
          </p:cNvSpPr>
          <p:nvPr/>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363947334"/>
      </p:ext>
    </p:extLst>
  </p:cSld>
  <p:clrMap bg1="lt1" tx1="dk1" bg2="lt2" tx2="dk2" accent1="accent1" accent2="accent2" accent3="accent3" accent4="accent4" accent5="accent5" accent6="accent6" hlink="hlink" folHlink="folHlink"/>
  <p:sldLayoutIdLst>
    <p:sldLayoutId id="2147485642" r:id="rId1"/>
    <p:sldLayoutId id="2147485643" r:id="rId2"/>
    <p:sldLayoutId id="2147485644" r:id="rId3"/>
    <p:sldLayoutId id="2147485645" r:id="rId4"/>
    <p:sldLayoutId id="2147485646" r:id="rId5"/>
    <p:sldLayoutId id="2147485647" r:id="rId6"/>
    <p:sldLayoutId id="2147485648" r:id="rId7"/>
    <p:sldLayoutId id="2147485649" r:id="rId8"/>
    <p:sldLayoutId id="2147485650" r:id="rId9"/>
    <p:sldLayoutId id="2147485651" r:id="rId10"/>
    <p:sldLayoutId id="2147485652" r:id="rId11"/>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charset="0"/>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charset="0"/>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338" name="Rectangle 1026">
            <a:extLst>
              <a:ext uri="{FF2B5EF4-FFF2-40B4-BE49-F238E27FC236}">
                <a16:creationId xmlns:a16="http://schemas.microsoft.com/office/drawing/2014/main" id="{2B6098C4-E198-4748-89F7-94BA69CA4550}"/>
              </a:ext>
            </a:extLst>
          </p:cNvPr>
          <p:cNvSpPr>
            <a:spLocks noGrp="1" noChangeArrowheads="1"/>
          </p:cNvSpPr>
          <p:nvPr>
            <p:ph type="title"/>
          </p:nvPr>
        </p:nvSpPr>
        <p:spPr bwMode="auto">
          <a:xfrm>
            <a:off x="228600" y="152400"/>
            <a:ext cx="8610600"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4339" name="Rectangle 1027">
            <a:extLst>
              <a:ext uri="{FF2B5EF4-FFF2-40B4-BE49-F238E27FC236}">
                <a16:creationId xmlns:a16="http://schemas.microsoft.com/office/drawing/2014/main" id="{15544E81-9F4A-9C4C-96EB-584FCD7277C5}"/>
              </a:ext>
            </a:extLst>
          </p:cNvPr>
          <p:cNvSpPr>
            <a:spLocks noGrp="1" noChangeArrowheads="1"/>
          </p:cNvSpPr>
          <p:nvPr>
            <p:ph type="body" idx="1"/>
          </p:nvPr>
        </p:nvSpPr>
        <p:spPr bwMode="auto">
          <a:xfrm>
            <a:off x="228600" y="1095375"/>
            <a:ext cx="8610600" cy="515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D84474C4-284F-9440-A98C-FA4AB90F76FB}"/>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00000"/>
                </a:solidFill>
                <a:latin typeface="Garamond" charset="0"/>
                <a:ea typeface="ＭＳ Ｐゴシック" charset="0"/>
                <a:cs typeface="ＭＳ Ｐゴシック" charset="0"/>
              </a:defRPr>
            </a:lvl1pPr>
          </a:lstStyle>
          <a:p>
            <a:pPr>
              <a:defRPr/>
            </a:pPr>
            <a:endParaRPr lang="en-US"/>
          </a:p>
        </p:txBody>
      </p:sp>
      <p:sp>
        <p:nvSpPr>
          <p:cNvPr id="100358" name="Rectangle 1030">
            <a:extLst>
              <a:ext uri="{FF2B5EF4-FFF2-40B4-BE49-F238E27FC236}">
                <a16:creationId xmlns:a16="http://schemas.microsoft.com/office/drawing/2014/main" id="{653E7E89-9F9B-F740-A030-C38912ADA09E}"/>
              </a:ext>
            </a:extLst>
          </p:cNvPr>
          <p:cNvSpPr>
            <a:spLocks noGrp="1" noChangeArrowheads="1"/>
          </p:cNvSpPr>
          <p:nvPr>
            <p:ph type="sldNum" sz="quarter" idx="4"/>
          </p:nvPr>
        </p:nvSpPr>
        <p:spPr bwMode="auto">
          <a:xfrm>
            <a:off x="6946900" y="637381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smtClean="0">
                <a:solidFill>
                  <a:srgbClr val="000000"/>
                </a:solidFill>
                <a:latin typeface="Garamond" panose="02020404030301010803" pitchFamily="18" charset="0"/>
              </a:defRPr>
            </a:lvl1pPr>
          </a:lstStyle>
          <a:p>
            <a:pPr>
              <a:defRPr/>
            </a:pPr>
            <a:fld id="{EB20DAC2-BF5A-034D-9AF1-61B26A55BE3E}" type="slidenum">
              <a:rPr lang="en-US" altLang="en-US"/>
              <a:pPr>
                <a:defRPr/>
              </a:pPr>
              <a:t>‹#›</a:t>
            </a:fld>
            <a:endParaRPr lang="en-US" altLang="en-US"/>
          </a:p>
        </p:txBody>
      </p:sp>
      <p:sp>
        <p:nvSpPr>
          <p:cNvPr id="14342" name="Line 1032">
            <a:extLst>
              <a:ext uri="{FF2B5EF4-FFF2-40B4-BE49-F238E27FC236}">
                <a16:creationId xmlns:a16="http://schemas.microsoft.com/office/drawing/2014/main" id="{ED9840EA-A938-AB46-9999-78E8D5C84EE3}"/>
              </a:ext>
            </a:extLst>
          </p:cNvPr>
          <p:cNvSpPr>
            <a:spLocks noChangeShapeType="1"/>
          </p:cNvSpPr>
          <p:nvPr/>
        </p:nvSpPr>
        <p:spPr bwMode="auto">
          <a:xfrm>
            <a:off x="228600" y="6446838"/>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3" name="Line 1033">
            <a:extLst>
              <a:ext uri="{FF2B5EF4-FFF2-40B4-BE49-F238E27FC236}">
                <a16:creationId xmlns:a16="http://schemas.microsoft.com/office/drawing/2014/main" id="{772F0931-5D24-3F43-9665-ED16FF00D4C6}"/>
              </a:ext>
            </a:extLst>
          </p:cNvPr>
          <p:cNvSpPr>
            <a:spLocks noChangeShapeType="1"/>
          </p:cNvSpPr>
          <p:nvPr userDrawn="1"/>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14344" name="Picture 7" descr="safari.png">
            <a:extLst>
              <a:ext uri="{FF2B5EF4-FFF2-40B4-BE49-F238E27FC236}">
                <a16:creationId xmlns:a16="http://schemas.microsoft.com/office/drawing/2014/main" id="{25EABA79-D58E-B24E-8F82-D3459FCDF839}"/>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80975" y="6602413"/>
            <a:ext cx="8477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137" r:id="rId1"/>
    <p:sldLayoutId id="2147485093" r:id="rId2"/>
    <p:sldLayoutId id="2147485094" r:id="rId3"/>
    <p:sldLayoutId id="2147485095" r:id="rId4"/>
    <p:sldLayoutId id="2147485096" r:id="rId5"/>
    <p:sldLayoutId id="2147485097" r:id="rId6"/>
    <p:sldLayoutId id="2147485098" r:id="rId7"/>
    <p:sldLayoutId id="2147485099" r:id="rId8"/>
    <p:sldLayoutId id="2147485100" r:id="rId9"/>
    <p:sldLayoutId id="2147485101" r:id="rId10"/>
    <p:sldLayoutId id="2147485102" r:id="rId11"/>
    <p:sldLayoutId id="2147485103"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pitchFamily="-106" charset="-128"/>
          <a:cs typeface="ＭＳ Ｐゴシック" pitchFamily="-106" charset="-128"/>
        </a:defRPr>
      </a:lvl1pPr>
      <a:lvl2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2pPr>
      <a:lvl3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3pPr>
      <a:lvl4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4pPr>
      <a:lvl5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5pPr>
      <a:lvl6pPr marL="457200" algn="l" rtl="0" fontAlgn="base">
        <a:spcBef>
          <a:spcPct val="0"/>
        </a:spcBef>
        <a:spcAft>
          <a:spcPct val="0"/>
        </a:spcAft>
        <a:defRPr sz="4000">
          <a:solidFill>
            <a:schemeClr val="tx2"/>
          </a:solidFill>
          <a:latin typeface="Garamond" pitchFamily="-106" charset="0"/>
        </a:defRPr>
      </a:lvl6pPr>
      <a:lvl7pPr marL="914400" algn="l" rtl="0" fontAlgn="base">
        <a:spcBef>
          <a:spcPct val="0"/>
        </a:spcBef>
        <a:spcAft>
          <a:spcPct val="0"/>
        </a:spcAft>
        <a:defRPr sz="4000">
          <a:solidFill>
            <a:schemeClr val="tx2"/>
          </a:solidFill>
          <a:latin typeface="Garamond" pitchFamily="-106" charset="0"/>
        </a:defRPr>
      </a:lvl7pPr>
      <a:lvl8pPr marL="1371600" algn="l" rtl="0" fontAlgn="base">
        <a:spcBef>
          <a:spcPct val="0"/>
        </a:spcBef>
        <a:spcAft>
          <a:spcPct val="0"/>
        </a:spcAft>
        <a:defRPr sz="4000">
          <a:solidFill>
            <a:schemeClr val="tx2"/>
          </a:solidFill>
          <a:latin typeface="Garamond" pitchFamily="-106" charset="0"/>
        </a:defRPr>
      </a:lvl8pPr>
      <a:lvl9pPr marL="1828800" algn="l" rtl="0" fontAlgn="base">
        <a:spcBef>
          <a:spcPct val="0"/>
        </a:spcBef>
        <a:spcAft>
          <a:spcPct val="0"/>
        </a:spcAft>
        <a:defRPr sz="4000">
          <a:solidFill>
            <a:schemeClr val="tx2"/>
          </a:solidFill>
          <a:latin typeface="Garamond" pitchFamily="-106"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pitchFamily="-106" charset="-128"/>
          <a:cs typeface="ＭＳ Ｐゴシック" pitchFamily="-106" charset="-128"/>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6pPr>
      <a:lvl7pPr marL="25955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7pPr>
      <a:lvl8pPr marL="30527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8pPr>
      <a:lvl9pPr marL="35099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1138" name="Rectangle 1026">
            <a:extLst>
              <a:ext uri="{FF2B5EF4-FFF2-40B4-BE49-F238E27FC236}">
                <a16:creationId xmlns:a16="http://schemas.microsoft.com/office/drawing/2014/main" id="{218D35B6-31C3-4949-AC1F-D7AFBEA7DFAF}"/>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91139" name="Rectangle 1027">
            <a:extLst>
              <a:ext uri="{FF2B5EF4-FFF2-40B4-BE49-F238E27FC236}">
                <a16:creationId xmlns:a16="http://schemas.microsoft.com/office/drawing/2014/main" id="{167011D6-6962-4547-8393-636290864B3F}"/>
              </a:ext>
            </a:extLst>
          </p:cNvPr>
          <p:cNvSpPr>
            <a:spLocks noGrp="1" noChangeArrowheads="1"/>
          </p:cNvSpPr>
          <p:nvPr>
            <p:ph type="body" idx="1"/>
          </p:nvPr>
        </p:nvSpPr>
        <p:spPr bwMode="auto">
          <a:xfrm>
            <a:off x="228600" y="898525"/>
            <a:ext cx="8610600" cy="523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0D2B152B-1372-C545-B159-9164BC6A6281}"/>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00000"/>
                </a:solidFill>
                <a:latin typeface="+mj-lt"/>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1C35B78D-C4F8-A842-A3FB-B66CF5E72199}"/>
              </a:ext>
            </a:extLst>
          </p:cNvPr>
          <p:cNvSpPr>
            <a:spLocks noGrp="1" noChangeArrowheads="1"/>
          </p:cNvSpPr>
          <p:nvPr>
            <p:ph type="sldNum" sz="quarter" idx="4"/>
          </p:nvPr>
        </p:nvSpPr>
        <p:spPr bwMode="auto">
          <a:xfrm>
            <a:off x="6777038" y="631825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solidFill>
                  <a:srgbClr val="000000"/>
                </a:solidFill>
                <a:latin typeface="Garamond" panose="02020404030301010803" pitchFamily="18" charset="0"/>
                <a:cs typeface="Arial" panose="020B0604020202020204" pitchFamily="34" charset="0"/>
              </a:defRPr>
            </a:lvl1pPr>
          </a:lstStyle>
          <a:p>
            <a:pPr>
              <a:defRPr/>
            </a:pPr>
            <a:fld id="{7DA46974-5459-1E44-83AA-64F903BABE35}" type="slidenum">
              <a:rPr lang="en-US" altLang="en-US"/>
              <a:pPr>
                <a:defRPr/>
              </a:pPr>
              <a:t>‹#›</a:t>
            </a:fld>
            <a:endParaRPr lang="en-US" altLang="en-US"/>
          </a:p>
        </p:txBody>
      </p:sp>
      <p:sp>
        <p:nvSpPr>
          <p:cNvPr id="91142" name="Line 1032">
            <a:extLst>
              <a:ext uri="{FF2B5EF4-FFF2-40B4-BE49-F238E27FC236}">
                <a16:creationId xmlns:a16="http://schemas.microsoft.com/office/drawing/2014/main" id="{F5902A42-C6FE-FB4B-9949-A133880B9E82}"/>
              </a:ext>
            </a:extLst>
          </p:cNvPr>
          <p:cNvSpPr>
            <a:spLocks noChangeShapeType="1"/>
          </p:cNvSpPr>
          <p:nvPr/>
        </p:nvSpPr>
        <p:spPr bwMode="auto">
          <a:xfrm>
            <a:off x="228600" y="6481763"/>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43" name="Line 1033">
            <a:extLst>
              <a:ext uri="{FF2B5EF4-FFF2-40B4-BE49-F238E27FC236}">
                <a16:creationId xmlns:a16="http://schemas.microsoft.com/office/drawing/2014/main" id="{1D28DEBF-7712-F44B-8473-3283AB4CEB35}"/>
              </a:ext>
            </a:extLst>
          </p:cNvPr>
          <p:cNvSpPr>
            <a:spLocks noChangeShapeType="1"/>
          </p:cNvSpPr>
          <p:nvPr userDrawn="1"/>
        </p:nvSpPr>
        <p:spPr bwMode="auto">
          <a:xfrm>
            <a:off x="228600" y="898525"/>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4271629016"/>
      </p:ext>
    </p:extLst>
  </p:cSld>
  <p:clrMap bg1="lt1" tx1="dk1" bg2="lt2" tx2="dk2" accent1="accent1" accent2="accent2" accent3="accent3" accent4="accent4" accent5="accent5" accent6="accent6" hlink="hlink" folHlink="folHlink"/>
  <p:sldLayoutIdLst>
    <p:sldLayoutId id="2147485654" r:id="rId1"/>
    <p:sldLayoutId id="2147485655" r:id="rId2"/>
    <p:sldLayoutId id="2147485656" r:id="rId3"/>
    <p:sldLayoutId id="2147485657" r:id="rId4"/>
    <p:sldLayoutId id="2147485658" r:id="rId5"/>
    <p:sldLayoutId id="2147485659" r:id="rId6"/>
    <p:sldLayoutId id="2147485660" r:id="rId7"/>
    <p:sldLayoutId id="2147485661" r:id="rId8"/>
    <p:sldLayoutId id="2147485662" r:id="rId9"/>
    <p:sldLayoutId id="2147485663" r:id="rId10"/>
    <p:sldLayoutId id="2147485664" r:id="rId11"/>
    <p:sldLayoutId id="2147485665"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7650" name="Rectangle 1026">
            <a:extLst>
              <a:ext uri="{FF2B5EF4-FFF2-40B4-BE49-F238E27FC236}">
                <a16:creationId xmlns:a16="http://schemas.microsoft.com/office/drawing/2014/main" id="{43CB9115-4B62-3C48-8354-4A1DAA088124}"/>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27651" name="Rectangle 1027">
            <a:extLst>
              <a:ext uri="{FF2B5EF4-FFF2-40B4-BE49-F238E27FC236}">
                <a16:creationId xmlns:a16="http://schemas.microsoft.com/office/drawing/2014/main" id="{DB37CDD7-0AD1-3645-ADDB-8F97F4D369A3}"/>
              </a:ext>
            </a:extLst>
          </p:cNvPr>
          <p:cNvSpPr>
            <a:spLocks noGrp="1" noChangeArrowheads="1"/>
          </p:cNvSpPr>
          <p:nvPr>
            <p:ph type="body" idx="1"/>
          </p:nvPr>
        </p:nvSpPr>
        <p:spPr bwMode="auto">
          <a:xfrm>
            <a:off x="228600" y="1371600"/>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28E151CC-0722-8047-AC30-EFEB1C30778A}"/>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fontAlgn="auto" hangingPunct="1">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C1391C51-FF32-6F4E-84BB-E2AE1EDBB8EC}"/>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smtClean="0">
                <a:solidFill>
                  <a:srgbClr val="000000"/>
                </a:solidFill>
                <a:latin typeface="Garamond" panose="02020404030301010803" pitchFamily="18" charset="0"/>
              </a:defRPr>
            </a:lvl1pPr>
          </a:lstStyle>
          <a:p>
            <a:pPr>
              <a:defRPr/>
            </a:pPr>
            <a:fld id="{F09BD098-08A7-5E44-A48D-82D3349EECFD}" type="slidenum">
              <a:rPr lang="en-US" altLang="en-US"/>
              <a:pPr>
                <a:defRPr/>
              </a:pPr>
              <a:t>‹#›</a:t>
            </a:fld>
            <a:endParaRPr lang="en-US" altLang="en-US"/>
          </a:p>
        </p:txBody>
      </p:sp>
      <p:sp>
        <p:nvSpPr>
          <p:cNvPr id="27654" name="Line 1032">
            <a:extLst>
              <a:ext uri="{FF2B5EF4-FFF2-40B4-BE49-F238E27FC236}">
                <a16:creationId xmlns:a16="http://schemas.microsoft.com/office/drawing/2014/main" id="{8F63FDFE-A33D-E844-ACB5-AA45C68E195B}"/>
              </a:ext>
            </a:extLst>
          </p:cNvPr>
          <p:cNvSpPr>
            <a:spLocks noChangeShapeType="1"/>
          </p:cNvSpPr>
          <p:nvPr/>
        </p:nvSpPr>
        <p:spPr bwMode="auto">
          <a:xfrm>
            <a:off x="228600" y="638175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55" name="Line 1033">
            <a:extLst>
              <a:ext uri="{FF2B5EF4-FFF2-40B4-BE49-F238E27FC236}">
                <a16:creationId xmlns:a16="http://schemas.microsoft.com/office/drawing/2014/main" id="{2C55DED5-9126-B446-84F2-AD2303EEC937}"/>
              </a:ext>
            </a:extLst>
          </p:cNvPr>
          <p:cNvSpPr>
            <a:spLocks noChangeShapeType="1"/>
          </p:cNvSpPr>
          <p:nvPr/>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27656" name="Picture 7" descr="safari.png">
            <a:extLst>
              <a:ext uri="{FF2B5EF4-FFF2-40B4-BE49-F238E27FC236}">
                <a16:creationId xmlns:a16="http://schemas.microsoft.com/office/drawing/2014/main" id="{4296F8F4-81D2-F748-8481-B9CAEAE73683}"/>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79388" y="6453188"/>
            <a:ext cx="1079500"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138" r:id="rId1"/>
    <p:sldLayoutId id="2147485139" r:id="rId2"/>
    <p:sldLayoutId id="2147485140" r:id="rId3"/>
    <p:sldLayoutId id="2147485141" r:id="rId4"/>
    <p:sldLayoutId id="2147485142" r:id="rId5"/>
    <p:sldLayoutId id="2147485143" r:id="rId6"/>
    <p:sldLayoutId id="2147485144" r:id="rId7"/>
    <p:sldLayoutId id="2147485145" r:id="rId8"/>
    <p:sldLayoutId id="2147485146" r:id="rId9"/>
    <p:sldLayoutId id="2147485147" r:id="rId10"/>
    <p:sldLayoutId id="2147485148" r:id="rId11"/>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charset="0"/>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charset="0"/>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AF2CEC-AA56-0D48-A242-620685F7CE2F}"/>
              </a:ext>
            </a:extLst>
          </p:cNvPr>
          <p:cNvSpPr>
            <a:spLocks noGrp="1"/>
          </p:cNvSpPr>
          <p:nvPr>
            <p:ph type="title"/>
          </p:nvPr>
        </p:nvSpPr>
        <p:spPr>
          <a:xfrm>
            <a:off x="0" y="0"/>
            <a:ext cx="9144000" cy="1085850"/>
          </a:xfrm>
          <a:prstGeom prst="rect">
            <a:avLst/>
          </a:prstGeom>
          <a:solidFill>
            <a:schemeClr val="accent1"/>
          </a:solidFill>
        </p:spPr>
        <p:txBody>
          <a:bodyPr vert="horz" lIns="91440" tIns="45720" rIns="91440" bIns="45720" rtlCol="0" anchor="ctr">
            <a:normAutofit/>
          </a:bodyPr>
          <a:lstStyle/>
          <a:p>
            <a:r>
              <a:rPr lang="en-US" dirty="0"/>
              <a:t>Click to edit Master title style</a:t>
            </a:r>
          </a:p>
        </p:txBody>
      </p:sp>
      <p:sp>
        <p:nvSpPr>
          <p:cNvPr id="39939" name="Text Placeholder 2">
            <a:extLst>
              <a:ext uri="{FF2B5EF4-FFF2-40B4-BE49-F238E27FC236}">
                <a16:creationId xmlns:a16="http://schemas.microsoft.com/office/drawing/2014/main" id="{9EED18B7-BC43-2F4E-804F-BCD36C00D176}"/>
              </a:ext>
            </a:extLst>
          </p:cNvPr>
          <p:cNvSpPr>
            <a:spLocks noGrp="1"/>
          </p:cNvSpPr>
          <p:nvPr>
            <p:ph type="body" idx="1"/>
          </p:nvPr>
        </p:nvSpPr>
        <p:spPr bwMode="auto">
          <a:xfrm>
            <a:off x="123825" y="1250950"/>
            <a:ext cx="8897938" cy="522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06F6D783-1CAB-2848-BBBF-4603BEC92072}"/>
              </a:ext>
            </a:extLst>
          </p:cNvPr>
          <p:cNvSpPr>
            <a:spLocks noGrp="1"/>
          </p:cNvSpPr>
          <p:nvPr>
            <p:ph type="dt" sz="half" idx="2"/>
          </p:nvPr>
        </p:nvSpPr>
        <p:spPr>
          <a:xfrm>
            <a:off x="123825" y="6543675"/>
            <a:ext cx="1820863" cy="228600"/>
          </a:xfrm>
          <a:prstGeom prst="rect">
            <a:avLst/>
          </a:prstGeom>
        </p:spPr>
        <p:txBody>
          <a:bodyPr vert="horz" wrap="square" lIns="91440" tIns="45720" rIns="91440" bIns="45720" numCol="1" anchor="ctr" anchorCtr="0" compatLnSpc="1">
            <a:prstTxWarp prst="textNoShape">
              <a:avLst/>
            </a:prstTxWarp>
          </a:bodyPr>
          <a:lstStyle>
            <a:lvl1pPr eaLnBrk="1" hangingPunct="1">
              <a:defRPr sz="900" smtClean="0">
                <a:solidFill>
                  <a:srgbClr val="000000"/>
                </a:solidFill>
                <a:latin typeface="Calibri" panose="020F0502020204030204" pitchFamily="34" charset="0"/>
              </a:defRPr>
            </a:lvl1pPr>
          </a:lstStyle>
          <a:p>
            <a:pPr>
              <a:defRPr/>
            </a:pPr>
            <a:fld id="{862A88CE-E999-B740-A41B-20549F7D6CD1}" type="datetime1">
              <a:rPr lang="en-US" altLang="en-US"/>
              <a:pPr>
                <a:defRPr/>
              </a:pPr>
              <a:t>2/24/20</a:t>
            </a:fld>
            <a:endParaRPr lang="en-US" altLang="en-US"/>
          </a:p>
        </p:txBody>
      </p:sp>
      <p:sp>
        <p:nvSpPr>
          <p:cNvPr id="5" name="Footer Placeholder 4">
            <a:extLst>
              <a:ext uri="{FF2B5EF4-FFF2-40B4-BE49-F238E27FC236}">
                <a16:creationId xmlns:a16="http://schemas.microsoft.com/office/drawing/2014/main" id="{EE410F0C-FBDB-4547-9CEF-3417F15B4B06}"/>
              </a:ext>
            </a:extLst>
          </p:cNvPr>
          <p:cNvSpPr>
            <a:spLocks noGrp="1"/>
          </p:cNvSpPr>
          <p:nvPr>
            <p:ph type="ftr" sz="quarter" idx="3"/>
          </p:nvPr>
        </p:nvSpPr>
        <p:spPr>
          <a:xfrm>
            <a:off x="2549525" y="6543675"/>
            <a:ext cx="3771900" cy="228600"/>
          </a:xfrm>
          <a:prstGeom prst="rect">
            <a:avLst/>
          </a:prstGeom>
        </p:spPr>
        <p:txBody>
          <a:bodyPr vert="horz" lIns="91440" tIns="45720" rIns="91440" bIns="45720" rtlCol="0" anchor="ctr"/>
          <a:lstStyle>
            <a:lvl1pPr algn="l" eaLnBrk="1" fontAlgn="auto" hangingPunct="1">
              <a:spcBef>
                <a:spcPts val="0"/>
              </a:spcBef>
              <a:spcAft>
                <a:spcPts val="0"/>
              </a:spcAft>
              <a:defRPr sz="950" cap="all" baseline="0">
                <a:solidFill>
                  <a:prstClr val="black">
                    <a:alpha val="75000"/>
                  </a:prstClr>
                </a:solidFill>
                <a:latin typeface="Calibri"/>
                <a:ea typeface="+mn-ea"/>
                <a:cs typeface="+mn-cs"/>
              </a:defRPr>
            </a:lvl1pPr>
          </a:lstStyle>
          <a:p>
            <a:pPr>
              <a:defRPr/>
            </a:pPr>
            <a:endParaRPr lang="en-US"/>
          </a:p>
        </p:txBody>
      </p:sp>
      <p:sp>
        <p:nvSpPr>
          <p:cNvPr id="8" name="Slide Number Placeholder 7">
            <a:extLst>
              <a:ext uri="{FF2B5EF4-FFF2-40B4-BE49-F238E27FC236}">
                <a16:creationId xmlns:a16="http://schemas.microsoft.com/office/drawing/2014/main" id="{93930EBA-A110-5943-A601-3E892D3E69C4}"/>
              </a:ext>
            </a:extLst>
          </p:cNvPr>
          <p:cNvSpPr>
            <a:spLocks noGrp="1"/>
          </p:cNvSpPr>
          <p:nvPr>
            <p:ph type="sldNum" sz="quarter" idx="4"/>
          </p:nvPr>
        </p:nvSpPr>
        <p:spPr>
          <a:xfrm>
            <a:off x="6924675" y="6456363"/>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600" smtClean="0">
                <a:solidFill>
                  <a:srgbClr val="000000"/>
                </a:solidFill>
                <a:latin typeface="Calibri" panose="020F0502020204030204" pitchFamily="34" charset="0"/>
              </a:defRPr>
            </a:lvl1pPr>
          </a:lstStyle>
          <a:p>
            <a:pPr>
              <a:defRPr/>
            </a:pPr>
            <a:fld id="{DCA6EB33-055F-A048-9FB4-77E2B047098B}"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5149" r:id="rId1"/>
    <p:sldLayoutId id="2147485150" r:id="rId2"/>
    <p:sldLayoutId id="2147485151" r:id="rId3"/>
    <p:sldLayoutId id="2147485152" r:id="rId4"/>
    <p:sldLayoutId id="2147485153" r:id="rId5"/>
    <p:sldLayoutId id="2147485154" r:id="rId6"/>
    <p:sldLayoutId id="2147485155" r:id="rId7"/>
    <p:sldLayoutId id="2147485156" r:id="rId8"/>
    <p:sldLayoutId id="2147485157" r:id="rId9"/>
    <p:sldLayoutId id="2147485158" r:id="rId10"/>
    <p:sldLayoutId id="2147485159" r:id="rId11"/>
    <p:sldLayoutId id="2147485160" r:id="rId12"/>
  </p:sldLayoutIdLst>
  <p:hf hdr="0" ftr="0" dt="0"/>
  <p:txStyles>
    <p:titleStyle>
      <a:lvl1pPr algn="ctr" rtl="0" eaLnBrk="0" fontAlgn="base" hangingPunct="0">
        <a:lnSpc>
          <a:spcPct val="90000"/>
        </a:lnSpc>
        <a:spcBef>
          <a:spcPct val="0"/>
        </a:spcBef>
        <a:spcAft>
          <a:spcPct val="0"/>
        </a:spcAft>
        <a:defRPr sz="4800" kern="1200" spc="-120">
          <a:solidFill>
            <a:schemeClr val="bg1"/>
          </a:solidFill>
          <a:latin typeface="+mj-lt"/>
          <a:ea typeface="ＭＳ Ｐゴシック" charset="0"/>
          <a:cs typeface="ＭＳ Ｐゴシック" charset="0"/>
        </a:defRPr>
      </a:lvl1pPr>
      <a:lvl2pPr algn="ctr" rtl="0" eaLnBrk="0" fontAlgn="base" hangingPunct="0">
        <a:lnSpc>
          <a:spcPct val="90000"/>
        </a:lnSpc>
        <a:spcBef>
          <a:spcPct val="0"/>
        </a:spcBef>
        <a:spcAft>
          <a:spcPct val="0"/>
        </a:spcAft>
        <a:defRPr sz="4800">
          <a:solidFill>
            <a:schemeClr val="bg1"/>
          </a:solidFill>
          <a:latin typeface="Calibri" charset="0"/>
          <a:ea typeface="ＭＳ Ｐゴシック" charset="0"/>
          <a:cs typeface="ＭＳ Ｐゴシック" charset="0"/>
        </a:defRPr>
      </a:lvl2pPr>
      <a:lvl3pPr algn="ctr" rtl="0" eaLnBrk="0" fontAlgn="base" hangingPunct="0">
        <a:lnSpc>
          <a:spcPct val="90000"/>
        </a:lnSpc>
        <a:spcBef>
          <a:spcPct val="0"/>
        </a:spcBef>
        <a:spcAft>
          <a:spcPct val="0"/>
        </a:spcAft>
        <a:defRPr sz="4800">
          <a:solidFill>
            <a:schemeClr val="bg1"/>
          </a:solidFill>
          <a:latin typeface="Calibri" charset="0"/>
          <a:ea typeface="ＭＳ Ｐゴシック" charset="0"/>
          <a:cs typeface="ＭＳ Ｐゴシック" charset="0"/>
        </a:defRPr>
      </a:lvl3pPr>
      <a:lvl4pPr algn="ctr" rtl="0" eaLnBrk="0" fontAlgn="base" hangingPunct="0">
        <a:lnSpc>
          <a:spcPct val="90000"/>
        </a:lnSpc>
        <a:spcBef>
          <a:spcPct val="0"/>
        </a:spcBef>
        <a:spcAft>
          <a:spcPct val="0"/>
        </a:spcAft>
        <a:defRPr sz="4800">
          <a:solidFill>
            <a:schemeClr val="bg1"/>
          </a:solidFill>
          <a:latin typeface="Calibri" charset="0"/>
          <a:ea typeface="ＭＳ Ｐゴシック" charset="0"/>
          <a:cs typeface="ＭＳ Ｐゴシック" charset="0"/>
        </a:defRPr>
      </a:lvl4pPr>
      <a:lvl5pPr algn="ctr" rtl="0" eaLnBrk="0" fontAlgn="base" hangingPunct="0">
        <a:lnSpc>
          <a:spcPct val="90000"/>
        </a:lnSpc>
        <a:spcBef>
          <a:spcPct val="0"/>
        </a:spcBef>
        <a:spcAft>
          <a:spcPct val="0"/>
        </a:spcAft>
        <a:defRPr sz="4800">
          <a:solidFill>
            <a:schemeClr val="bg1"/>
          </a:solidFill>
          <a:latin typeface="Calibri" charset="0"/>
          <a:ea typeface="ＭＳ Ｐゴシック" charset="0"/>
          <a:cs typeface="ＭＳ Ｐゴシック" charset="0"/>
        </a:defRPr>
      </a:lvl5pPr>
      <a:lvl6pPr marL="457200" algn="ctr" rtl="0" fontAlgn="base">
        <a:lnSpc>
          <a:spcPct val="90000"/>
        </a:lnSpc>
        <a:spcBef>
          <a:spcPct val="0"/>
        </a:spcBef>
        <a:spcAft>
          <a:spcPct val="0"/>
        </a:spcAft>
        <a:defRPr sz="4800">
          <a:solidFill>
            <a:schemeClr val="bg1"/>
          </a:solidFill>
          <a:latin typeface="Calibri" charset="0"/>
          <a:ea typeface="ＭＳ Ｐゴシック" charset="0"/>
          <a:cs typeface="ＭＳ Ｐゴシック" charset="0"/>
        </a:defRPr>
      </a:lvl6pPr>
      <a:lvl7pPr marL="914400" algn="ctr" rtl="0" fontAlgn="base">
        <a:lnSpc>
          <a:spcPct val="90000"/>
        </a:lnSpc>
        <a:spcBef>
          <a:spcPct val="0"/>
        </a:spcBef>
        <a:spcAft>
          <a:spcPct val="0"/>
        </a:spcAft>
        <a:defRPr sz="4800">
          <a:solidFill>
            <a:schemeClr val="bg1"/>
          </a:solidFill>
          <a:latin typeface="Calibri" charset="0"/>
          <a:ea typeface="ＭＳ Ｐゴシック" charset="0"/>
          <a:cs typeface="ＭＳ Ｐゴシック" charset="0"/>
        </a:defRPr>
      </a:lvl7pPr>
      <a:lvl8pPr marL="1371600" algn="ctr" rtl="0" fontAlgn="base">
        <a:lnSpc>
          <a:spcPct val="90000"/>
        </a:lnSpc>
        <a:spcBef>
          <a:spcPct val="0"/>
        </a:spcBef>
        <a:spcAft>
          <a:spcPct val="0"/>
        </a:spcAft>
        <a:defRPr sz="4800">
          <a:solidFill>
            <a:schemeClr val="bg1"/>
          </a:solidFill>
          <a:latin typeface="Calibri" charset="0"/>
          <a:ea typeface="ＭＳ Ｐゴシック" charset="0"/>
          <a:cs typeface="ＭＳ Ｐゴシック" charset="0"/>
        </a:defRPr>
      </a:lvl8pPr>
      <a:lvl9pPr marL="1828800" algn="ctr" rtl="0" fontAlgn="base">
        <a:lnSpc>
          <a:spcPct val="90000"/>
        </a:lnSpc>
        <a:spcBef>
          <a:spcPct val="0"/>
        </a:spcBef>
        <a:spcAft>
          <a:spcPct val="0"/>
        </a:spcAft>
        <a:defRPr sz="4800">
          <a:solidFill>
            <a:schemeClr val="bg1"/>
          </a:solidFill>
          <a:latin typeface="Calibri" charset="0"/>
          <a:ea typeface="ＭＳ Ｐゴシック" charset="0"/>
          <a:cs typeface="ＭＳ Ｐゴシック" charset="0"/>
        </a:defRPr>
      </a:lvl9pPr>
    </p:titleStyle>
    <p:bodyStyle>
      <a:lvl1pPr marL="182563" indent="-182563" algn="l" rtl="0" eaLnBrk="0" fontAlgn="base" hangingPunct="0">
        <a:lnSpc>
          <a:spcPct val="85000"/>
        </a:lnSpc>
        <a:spcBef>
          <a:spcPts val="1300"/>
        </a:spcBef>
        <a:spcAft>
          <a:spcPct val="0"/>
        </a:spcAft>
        <a:buFont typeface="Arial" panose="020B0604020202020204" pitchFamily="34" charset="0"/>
        <a:buChar char="•"/>
        <a:defRPr sz="2800" i="1" kern="1200">
          <a:solidFill>
            <a:schemeClr val="tx1"/>
          </a:solidFill>
          <a:latin typeface="+mn-lt"/>
          <a:ea typeface="ＭＳ Ｐゴシック" charset="0"/>
          <a:cs typeface="ＭＳ Ｐゴシック" charset="0"/>
        </a:defRPr>
      </a:lvl1pPr>
      <a:lvl2pPr marL="365125" indent="-182563" algn="l" rtl="0" eaLnBrk="0" fontAlgn="base" hangingPunct="0">
        <a:lnSpc>
          <a:spcPct val="85000"/>
        </a:lnSpc>
        <a:spcBef>
          <a:spcPts val="600"/>
        </a:spcBef>
        <a:spcAft>
          <a:spcPct val="0"/>
        </a:spcAft>
        <a:buFont typeface="Calibri" panose="020F0502020204030204" pitchFamily="34" charset="0"/>
        <a:buChar char="‐"/>
        <a:defRPr sz="2400" kern="1200">
          <a:solidFill>
            <a:schemeClr val="tx1"/>
          </a:solidFill>
          <a:latin typeface="+mn-lt"/>
          <a:ea typeface="ＭＳ Ｐゴシック" charset="0"/>
          <a:cs typeface="+mn-cs"/>
        </a:defRPr>
      </a:lvl2pPr>
      <a:lvl3pPr marL="547688" indent="-182563" algn="l" rtl="0" eaLnBrk="0" fontAlgn="base" hangingPunct="0">
        <a:lnSpc>
          <a:spcPct val="85000"/>
        </a:lnSpc>
        <a:spcBef>
          <a:spcPts val="600"/>
        </a:spcBef>
        <a:spcAft>
          <a:spcPct val="0"/>
        </a:spcAft>
        <a:buFont typeface="Arial" panose="020B0604020202020204" pitchFamily="34" charset="0"/>
        <a:buChar char="•"/>
        <a:defRPr sz="2000" i="1" kern="1200">
          <a:solidFill>
            <a:schemeClr val="tx1"/>
          </a:solidFill>
          <a:latin typeface="+mn-lt"/>
          <a:ea typeface="ＭＳ Ｐゴシック" charset="0"/>
          <a:cs typeface="+mn-cs"/>
        </a:defRPr>
      </a:lvl3pPr>
      <a:lvl4pPr marL="730250" indent="-182563" algn="l" rtl="0" eaLnBrk="0" fontAlgn="base" hangingPunct="0">
        <a:lnSpc>
          <a:spcPct val="85000"/>
        </a:lnSpc>
        <a:spcBef>
          <a:spcPts val="600"/>
        </a:spcBef>
        <a:spcAft>
          <a:spcPct val="0"/>
        </a:spcAft>
        <a:buFont typeface="Arial" panose="020B0604020202020204" pitchFamily="34" charset="0"/>
        <a:buChar char="•"/>
        <a:defRPr kern="1200">
          <a:solidFill>
            <a:schemeClr val="tx1"/>
          </a:solidFill>
          <a:latin typeface="+mn-lt"/>
          <a:ea typeface="ＭＳ Ｐゴシック" charset="0"/>
          <a:cs typeface="+mn-cs"/>
        </a:defRPr>
      </a:lvl4pPr>
      <a:lvl5pPr marL="914400" indent="-182563" algn="l" rtl="0" eaLnBrk="0" fontAlgn="base" hangingPunct="0">
        <a:lnSpc>
          <a:spcPct val="85000"/>
        </a:lnSpc>
        <a:spcBef>
          <a:spcPts val="600"/>
        </a:spcBef>
        <a:spcAft>
          <a:spcPct val="0"/>
        </a:spcAft>
        <a:buFont typeface="Arial" panose="020B0604020202020204" pitchFamily="34" charset="0"/>
        <a:buChar char="•"/>
        <a:defRPr kern="1200">
          <a:solidFill>
            <a:schemeClr val="tx1"/>
          </a:solidFill>
          <a:latin typeface="+mn-lt"/>
          <a:ea typeface="ＭＳ Ｐゴシック" charset="0"/>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3250" name="Rectangle 1026">
            <a:extLst>
              <a:ext uri="{FF2B5EF4-FFF2-40B4-BE49-F238E27FC236}">
                <a16:creationId xmlns:a16="http://schemas.microsoft.com/office/drawing/2014/main" id="{CF1184CB-F4AF-F44E-9168-7DA2B452A570}"/>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3251" name="Rectangle 1027">
            <a:extLst>
              <a:ext uri="{FF2B5EF4-FFF2-40B4-BE49-F238E27FC236}">
                <a16:creationId xmlns:a16="http://schemas.microsoft.com/office/drawing/2014/main" id="{1127F27D-B8E6-424C-9932-92252220E510}"/>
              </a:ext>
            </a:extLst>
          </p:cNvPr>
          <p:cNvSpPr>
            <a:spLocks noGrp="1" noChangeArrowheads="1"/>
          </p:cNvSpPr>
          <p:nvPr>
            <p:ph type="body" idx="1"/>
          </p:nvPr>
        </p:nvSpPr>
        <p:spPr bwMode="auto">
          <a:xfrm>
            <a:off x="228600" y="1371600"/>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DA5DE035-3F58-8243-BB65-70E157F4F733}"/>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fontAlgn="auto" hangingPunct="1">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52C86960-30F1-004A-BE4E-C032E351B4F0}"/>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smtClean="0">
                <a:solidFill>
                  <a:srgbClr val="000000"/>
                </a:solidFill>
                <a:latin typeface="Garamond" panose="02020404030301010803" pitchFamily="18" charset="0"/>
              </a:defRPr>
            </a:lvl1pPr>
          </a:lstStyle>
          <a:p>
            <a:pPr>
              <a:defRPr/>
            </a:pPr>
            <a:fld id="{DED9AA42-6004-8B45-998E-37BAC498B5A4}" type="slidenum">
              <a:rPr lang="en-US" altLang="en-US"/>
              <a:pPr>
                <a:defRPr/>
              </a:pPr>
              <a:t>‹#›</a:t>
            </a:fld>
            <a:endParaRPr lang="en-US" altLang="en-US"/>
          </a:p>
        </p:txBody>
      </p:sp>
      <p:sp>
        <p:nvSpPr>
          <p:cNvPr id="53254" name="Line 1032">
            <a:extLst>
              <a:ext uri="{FF2B5EF4-FFF2-40B4-BE49-F238E27FC236}">
                <a16:creationId xmlns:a16="http://schemas.microsoft.com/office/drawing/2014/main" id="{EA36E2A4-D3D1-214B-94E8-09B4061ADD62}"/>
              </a:ext>
            </a:extLst>
          </p:cNvPr>
          <p:cNvSpPr>
            <a:spLocks noChangeShapeType="1"/>
          </p:cNvSpPr>
          <p:nvPr/>
        </p:nvSpPr>
        <p:spPr bwMode="auto">
          <a:xfrm>
            <a:off x="228600" y="638175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255" name="Line 1033">
            <a:extLst>
              <a:ext uri="{FF2B5EF4-FFF2-40B4-BE49-F238E27FC236}">
                <a16:creationId xmlns:a16="http://schemas.microsoft.com/office/drawing/2014/main" id="{62E991E0-10A8-BA49-A2B7-2BC48E2A6539}"/>
              </a:ext>
            </a:extLst>
          </p:cNvPr>
          <p:cNvSpPr>
            <a:spLocks noChangeShapeType="1"/>
          </p:cNvSpPr>
          <p:nvPr/>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53256" name="Picture 7" descr="safari.png">
            <a:extLst>
              <a:ext uri="{FF2B5EF4-FFF2-40B4-BE49-F238E27FC236}">
                <a16:creationId xmlns:a16="http://schemas.microsoft.com/office/drawing/2014/main" id="{CFD54D74-3463-3143-92AE-CB4ADB1925EF}"/>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79388" y="6453188"/>
            <a:ext cx="1079500"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161" r:id="rId1"/>
    <p:sldLayoutId id="2147485162" r:id="rId2"/>
    <p:sldLayoutId id="2147485163" r:id="rId3"/>
    <p:sldLayoutId id="2147485164" r:id="rId4"/>
    <p:sldLayoutId id="2147485165" r:id="rId5"/>
    <p:sldLayoutId id="2147485166" r:id="rId6"/>
    <p:sldLayoutId id="2147485167" r:id="rId7"/>
    <p:sldLayoutId id="2147485168" r:id="rId8"/>
    <p:sldLayoutId id="2147485169" r:id="rId9"/>
    <p:sldLayoutId id="2147485170" r:id="rId10"/>
    <p:sldLayoutId id="2147485171" r:id="rId11"/>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charset="0"/>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charset="0"/>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49858" name="Rectangle 1026">
            <a:extLst>
              <a:ext uri="{FF2B5EF4-FFF2-40B4-BE49-F238E27FC236}">
                <a16:creationId xmlns:a16="http://schemas.microsoft.com/office/drawing/2014/main" id="{69248EF4-3E69-B545-A84A-3629A8EF2DEA}"/>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249859" name="Rectangle 1027">
            <a:extLst>
              <a:ext uri="{FF2B5EF4-FFF2-40B4-BE49-F238E27FC236}">
                <a16:creationId xmlns:a16="http://schemas.microsoft.com/office/drawing/2014/main" id="{76028715-7B83-A94D-8964-AD03F51D6623}"/>
              </a:ext>
            </a:extLst>
          </p:cNvPr>
          <p:cNvSpPr>
            <a:spLocks noGrp="1" noChangeArrowheads="1"/>
          </p:cNvSpPr>
          <p:nvPr>
            <p:ph type="body" idx="1"/>
          </p:nvPr>
        </p:nvSpPr>
        <p:spPr bwMode="auto">
          <a:xfrm>
            <a:off x="228600" y="1371600"/>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E98DCC22-FAD6-A244-9758-A06739651DC7}"/>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Garamond" pitchFamily="18" charset="0"/>
              </a:defRPr>
            </a:lvl1pPr>
          </a:lstStyle>
          <a:p>
            <a:pPr>
              <a:defRPr/>
            </a:pPr>
            <a:endParaRPr lang="en-US" altLang="en-US"/>
          </a:p>
        </p:txBody>
      </p:sp>
      <p:sp>
        <p:nvSpPr>
          <p:cNvPr id="100358" name="Rectangle 1030">
            <a:extLst>
              <a:ext uri="{FF2B5EF4-FFF2-40B4-BE49-F238E27FC236}">
                <a16:creationId xmlns:a16="http://schemas.microsoft.com/office/drawing/2014/main" id="{88BD0DCB-AF21-E243-BA84-578BB3062006}"/>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latin typeface="Garamond" pitchFamily="18" charset="0"/>
              </a:defRPr>
            </a:lvl1pPr>
          </a:lstStyle>
          <a:p>
            <a:pPr>
              <a:defRPr/>
            </a:pPr>
            <a:fld id="{80C0A34F-326B-4141-AEB1-5680B50808E3}" type="slidenum">
              <a:rPr lang="en-US" altLang="en-US"/>
              <a:pPr>
                <a:defRPr/>
              </a:pPr>
              <a:t>‹#›</a:t>
            </a:fld>
            <a:endParaRPr lang="en-US" altLang="en-US"/>
          </a:p>
        </p:txBody>
      </p:sp>
      <p:sp>
        <p:nvSpPr>
          <p:cNvPr id="249862" name="Line 1032">
            <a:extLst>
              <a:ext uri="{FF2B5EF4-FFF2-40B4-BE49-F238E27FC236}">
                <a16:creationId xmlns:a16="http://schemas.microsoft.com/office/drawing/2014/main" id="{5882E6FE-A590-4046-970B-5C757A356BB7}"/>
              </a:ext>
            </a:extLst>
          </p:cNvPr>
          <p:cNvSpPr>
            <a:spLocks noChangeShapeType="1"/>
          </p:cNvSpPr>
          <p:nvPr/>
        </p:nvSpPr>
        <p:spPr bwMode="auto">
          <a:xfrm>
            <a:off x="228600" y="638175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9863" name="Line 1033">
            <a:extLst>
              <a:ext uri="{FF2B5EF4-FFF2-40B4-BE49-F238E27FC236}">
                <a16:creationId xmlns:a16="http://schemas.microsoft.com/office/drawing/2014/main" id="{0DDADD4F-5184-5647-B349-2A12A9A3454A}"/>
              </a:ext>
            </a:extLst>
          </p:cNvPr>
          <p:cNvSpPr>
            <a:spLocks noChangeShapeType="1"/>
          </p:cNvSpPr>
          <p:nvPr/>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249864" name="Picture 7" descr="safari.png">
            <a:extLst>
              <a:ext uri="{FF2B5EF4-FFF2-40B4-BE49-F238E27FC236}">
                <a16:creationId xmlns:a16="http://schemas.microsoft.com/office/drawing/2014/main" id="{6FA29B0F-0D97-7048-8D55-3A8259A54054}"/>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79388" y="6453188"/>
            <a:ext cx="1079500"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173" r:id="rId1"/>
    <p:sldLayoutId id="2147485115" r:id="rId2"/>
    <p:sldLayoutId id="2147485116" r:id="rId3"/>
    <p:sldLayoutId id="2147485117" r:id="rId4"/>
    <p:sldLayoutId id="2147485118" r:id="rId5"/>
    <p:sldLayoutId id="2147485119" r:id="rId6"/>
    <p:sldLayoutId id="2147485120" r:id="rId7"/>
    <p:sldLayoutId id="2147485121" r:id="rId8"/>
    <p:sldLayoutId id="2147485122" r:id="rId9"/>
    <p:sldLayoutId id="2147485123" r:id="rId10"/>
    <p:sldLayoutId id="2147485124"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8850" name="Rectangle 1026">
            <a:extLst>
              <a:ext uri="{FF2B5EF4-FFF2-40B4-BE49-F238E27FC236}">
                <a16:creationId xmlns:a16="http://schemas.microsoft.com/office/drawing/2014/main" id="{4D108D21-27D8-5040-89FB-657DA39C6D57}"/>
              </a:ext>
            </a:extLst>
          </p:cNvPr>
          <p:cNvSpPr>
            <a:spLocks noGrp="1" noChangeArrowheads="1"/>
          </p:cNvSpPr>
          <p:nvPr>
            <p:ph type="title"/>
          </p:nvPr>
        </p:nvSpPr>
        <p:spPr bwMode="auto">
          <a:xfrm>
            <a:off x="228600" y="152400"/>
            <a:ext cx="8610600"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78851" name="Rectangle 1027">
            <a:extLst>
              <a:ext uri="{FF2B5EF4-FFF2-40B4-BE49-F238E27FC236}">
                <a16:creationId xmlns:a16="http://schemas.microsoft.com/office/drawing/2014/main" id="{DEC7E247-D860-A94C-A3E7-CC7FD22C425E}"/>
              </a:ext>
            </a:extLst>
          </p:cNvPr>
          <p:cNvSpPr>
            <a:spLocks noGrp="1" noChangeArrowheads="1"/>
          </p:cNvSpPr>
          <p:nvPr>
            <p:ph type="body" idx="1"/>
          </p:nvPr>
        </p:nvSpPr>
        <p:spPr bwMode="auto">
          <a:xfrm>
            <a:off x="228600" y="1095375"/>
            <a:ext cx="8610600" cy="515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E005010D-8881-E842-9FB3-66D00624A682}"/>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00000"/>
                </a:solidFill>
                <a:latin typeface="Garamond" charset="0"/>
                <a:ea typeface="ＭＳ Ｐゴシック" charset="0"/>
                <a:cs typeface="ＭＳ Ｐゴシック" charset="0"/>
              </a:defRPr>
            </a:lvl1pPr>
          </a:lstStyle>
          <a:p>
            <a:pPr>
              <a:defRPr/>
            </a:pPr>
            <a:endParaRPr lang="en-US"/>
          </a:p>
        </p:txBody>
      </p:sp>
      <p:sp>
        <p:nvSpPr>
          <p:cNvPr id="100358" name="Rectangle 1030">
            <a:extLst>
              <a:ext uri="{FF2B5EF4-FFF2-40B4-BE49-F238E27FC236}">
                <a16:creationId xmlns:a16="http://schemas.microsoft.com/office/drawing/2014/main" id="{8CB5A692-781F-D848-941D-83CEF499892C}"/>
              </a:ext>
            </a:extLst>
          </p:cNvPr>
          <p:cNvSpPr>
            <a:spLocks noGrp="1" noChangeArrowheads="1"/>
          </p:cNvSpPr>
          <p:nvPr>
            <p:ph type="sldNum" sz="quarter" idx="4"/>
          </p:nvPr>
        </p:nvSpPr>
        <p:spPr bwMode="auto">
          <a:xfrm>
            <a:off x="6946900" y="637381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smtClean="0">
                <a:solidFill>
                  <a:srgbClr val="000000"/>
                </a:solidFill>
                <a:latin typeface="Garamond" panose="02020404030301010803" pitchFamily="18" charset="0"/>
              </a:defRPr>
            </a:lvl1pPr>
          </a:lstStyle>
          <a:p>
            <a:pPr>
              <a:defRPr/>
            </a:pPr>
            <a:fld id="{CFEB4B28-3DA1-374F-BDCE-3AC8EA9F41E4}" type="slidenum">
              <a:rPr lang="en-US" altLang="en-US"/>
              <a:pPr>
                <a:defRPr/>
              </a:pPr>
              <a:t>‹#›</a:t>
            </a:fld>
            <a:endParaRPr lang="en-US" altLang="en-US"/>
          </a:p>
        </p:txBody>
      </p:sp>
      <p:sp>
        <p:nvSpPr>
          <p:cNvPr id="78854" name="Line 1032">
            <a:extLst>
              <a:ext uri="{FF2B5EF4-FFF2-40B4-BE49-F238E27FC236}">
                <a16:creationId xmlns:a16="http://schemas.microsoft.com/office/drawing/2014/main" id="{D59C1FA5-D154-634C-88A6-26DF280E36C1}"/>
              </a:ext>
            </a:extLst>
          </p:cNvPr>
          <p:cNvSpPr>
            <a:spLocks noChangeShapeType="1"/>
          </p:cNvSpPr>
          <p:nvPr/>
        </p:nvSpPr>
        <p:spPr bwMode="auto">
          <a:xfrm>
            <a:off x="228600" y="6446838"/>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855" name="Line 1033">
            <a:extLst>
              <a:ext uri="{FF2B5EF4-FFF2-40B4-BE49-F238E27FC236}">
                <a16:creationId xmlns:a16="http://schemas.microsoft.com/office/drawing/2014/main" id="{989F8601-0DB1-E34D-9653-5843E77074BC}"/>
              </a:ext>
            </a:extLst>
          </p:cNvPr>
          <p:cNvSpPr>
            <a:spLocks noChangeShapeType="1"/>
          </p:cNvSpPr>
          <p:nvPr userDrawn="1"/>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78856" name="Picture 7" descr="safari.png">
            <a:extLst>
              <a:ext uri="{FF2B5EF4-FFF2-40B4-BE49-F238E27FC236}">
                <a16:creationId xmlns:a16="http://schemas.microsoft.com/office/drawing/2014/main" id="{4DE101C2-0672-A64A-AD31-9CBCFA1BC194}"/>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80975" y="6602413"/>
            <a:ext cx="8477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174" r:id="rId1"/>
    <p:sldLayoutId id="2147485125" r:id="rId2"/>
    <p:sldLayoutId id="2147485126" r:id="rId3"/>
    <p:sldLayoutId id="2147485127" r:id="rId4"/>
    <p:sldLayoutId id="2147485128" r:id="rId5"/>
    <p:sldLayoutId id="2147485129" r:id="rId6"/>
    <p:sldLayoutId id="2147485130" r:id="rId7"/>
    <p:sldLayoutId id="2147485131" r:id="rId8"/>
    <p:sldLayoutId id="2147485132" r:id="rId9"/>
    <p:sldLayoutId id="2147485133" r:id="rId10"/>
    <p:sldLayoutId id="2147485134" r:id="rId11"/>
    <p:sldLayoutId id="2147485135"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pitchFamily="-106" charset="-128"/>
          <a:cs typeface="ＭＳ Ｐゴシック" pitchFamily="-106" charset="-128"/>
        </a:defRPr>
      </a:lvl1pPr>
      <a:lvl2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2pPr>
      <a:lvl3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3pPr>
      <a:lvl4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4pPr>
      <a:lvl5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5pPr>
      <a:lvl6pPr marL="457200" algn="l" rtl="0" fontAlgn="base">
        <a:spcBef>
          <a:spcPct val="0"/>
        </a:spcBef>
        <a:spcAft>
          <a:spcPct val="0"/>
        </a:spcAft>
        <a:defRPr sz="4000">
          <a:solidFill>
            <a:schemeClr val="tx2"/>
          </a:solidFill>
          <a:latin typeface="Garamond" pitchFamily="-106" charset="0"/>
        </a:defRPr>
      </a:lvl6pPr>
      <a:lvl7pPr marL="914400" algn="l" rtl="0" fontAlgn="base">
        <a:spcBef>
          <a:spcPct val="0"/>
        </a:spcBef>
        <a:spcAft>
          <a:spcPct val="0"/>
        </a:spcAft>
        <a:defRPr sz="4000">
          <a:solidFill>
            <a:schemeClr val="tx2"/>
          </a:solidFill>
          <a:latin typeface="Garamond" pitchFamily="-106" charset="0"/>
        </a:defRPr>
      </a:lvl7pPr>
      <a:lvl8pPr marL="1371600" algn="l" rtl="0" fontAlgn="base">
        <a:spcBef>
          <a:spcPct val="0"/>
        </a:spcBef>
        <a:spcAft>
          <a:spcPct val="0"/>
        </a:spcAft>
        <a:defRPr sz="4000">
          <a:solidFill>
            <a:schemeClr val="tx2"/>
          </a:solidFill>
          <a:latin typeface="Garamond" pitchFamily="-106" charset="0"/>
        </a:defRPr>
      </a:lvl8pPr>
      <a:lvl9pPr marL="1828800" algn="l" rtl="0" fontAlgn="base">
        <a:spcBef>
          <a:spcPct val="0"/>
        </a:spcBef>
        <a:spcAft>
          <a:spcPct val="0"/>
        </a:spcAft>
        <a:defRPr sz="4000">
          <a:solidFill>
            <a:schemeClr val="tx2"/>
          </a:solidFill>
          <a:latin typeface="Garamond" pitchFamily="-106"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pitchFamily="-106" charset="-128"/>
          <a:cs typeface="ＭＳ Ｐゴシック" pitchFamily="-106" charset="-128"/>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6pPr>
      <a:lvl7pPr marL="25955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7pPr>
      <a:lvl8pPr marL="30527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8pPr>
      <a:lvl9pPr marL="35099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50882" name="Rectangle 1026">
            <a:extLst>
              <a:ext uri="{FF2B5EF4-FFF2-40B4-BE49-F238E27FC236}">
                <a16:creationId xmlns:a16="http://schemas.microsoft.com/office/drawing/2014/main" id="{A99CF3C1-FFF8-224D-84C4-9B289386A251}"/>
              </a:ext>
            </a:extLst>
          </p:cNvPr>
          <p:cNvSpPr>
            <a:spLocks noGrp="1" noChangeArrowheads="1"/>
          </p:cNvSpPr>
          <p:nvPr>
            <p:ph type="title"/>
          </p:nvPr>
        </p:nvSpPr>
        <p:spPr bwMode="auto">
          <a:xfrm>
            <a:off x="228600" y="152400"/>
            <a:ext cx="8610600"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250883" name="Rectangle 1027">
            <a:extLst>
              <a:ext uri="{FF2B5EF4-FFF2-40B4-BE49-F238E27FC236}">
                <a16:creationId xmlns:a16="http://schemas.microsoft.com/office/drawing/2014/main" id="{5C7E6E4E-C7B3-2540-8F0F-AFFAEE40BA0A}"/>
              </a:ext>
            </a:extLst>
          </p:cNvPr>
          <p:cNvSpPr>
            <a:spLocks noGrp="1" noChangeArrowheads="1"/>
          </p:cNvSpPr>
          <p:nvPr>
            <p:ph type="body" idx="1"/>
          </p:nvPr>
        </p:nvSpPr>
        <p:spPr bwMode="auto">
          <a:xfrm>
            <a:off x="228600" y="1095375"/>
            <a:ext cx="8610600" cy="515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0FA1013F-3371-4A42-AC9B-7115D82FA143}"/>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00000"/>
                </a:solidFill>
                <a:latin typeface="Garamond" charset="0"/>
                <a:ea typeface="ＭＳ Ｐゴシック" charset="0"/>
                <a:cs typeface="ＭＳ Ｐゴシック" charset="0"/>
              </a:defRPr>
            </a:lvl1pPr>
          </a:lstStyle>
          <a:p>
            <a:pPr>
              <a:defRPr/>
            </a:pPr>
            <a:endParaRPr lang="en-US"/>
          </a:p>
        </p:txBody>
      </p:sp>
      <p:sp>
        <p:nvSpPr>
          <p:cNvPr id="100358" name="Rectangle 1030">
            <a:extLst>
              <a:ext uri="{FF2B5EF4-FFF2-40B4-BE49-F238E27FC236}">
                <a16:creationId xmlns:a16="http://schemas.microsoft.com/office/drawing/2014/main" id="{ED7D32AB-3C3B-3D41-9C75-4BED7A65E998}"/>
              </a:ext>
            </a:extLst>
          </p:cNvPr>
          <p:cNvSpPr>
            <a:spLocks noGrp="1" noChangeArrowheads="1"/>
          </p:cNvSpPr>
          <p:nvPr>
            <p:ph type="sldNum" sz="quarter" idx="4"/>
          </p:nvPr>
        </p:nvSpPr>
        <p:spPr bwMode="auto">
          <a:xfrm>
            <a:off x="6946900" y="637381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solidFill>
                  <a:srgbClr val="000000"/>
                </a:solidFill>
                <a:latin typeface="Garamond" charset="0"/>
                <a:ea typeface="ＭＳ Ｐゴシック" charset="0"/>
                <a:cs typeface="ＭＳ Ｐゴシック" charset="0"/>
              </a:defRPr>
            </a:lvl1pPr>
          </a:lstStyle>
          <a:p>
            <a:pPr>
              <a:defRPr/>
            </a:pPr>
            <a:fld id="{4DFF1F53-C54F-9F4D-ACAF-E82DB3D61D89}" type="slidenum">
              <a:rPr lang="en-US"/>
              <a:pPr>
                <a:defRPr/>
              </a:pPr>
              <a:t>‹#›</a:t>
            </a:fld>
            <a:endParaRPr lang="en-US"/>
          </a:p>
        </p:txBody>
      </p:sp>
      <p:sp>
        <p:nvSpPr>
          <p:cNvPr id="250886" name="Line 1032">
            <a:extLst>
              <a:ext uri="{FF2B5EF4-FFF2-40B4-BE49-F238E27FC236}">
                <a16:creationId xmlns:a16="http://schemas.microsoft.com/office/drawing/2014/main" id="{A7C105B9-4214-494B-8895-890E6E9E7906}"/>
              </a:ext>
            </a:extLst>
          </p:cNvPr>
          <p:cNvSpPr>
            <a:spLocks noChangeShapeType="1"/>
          </p:cNvSpPr>
          <p:nvPr/>
        </p:nvSpPr>
        <p:spPr bwMode="auto">
          <a:xfrm>
            <a:off x="228600" y="6446838"/>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0887" name="Line 1033">
            <a:extLst>
              <a:ext uri="{FF2B5EF4-FFF2-40B4-BE49-F238E27FC236}">
                <a16:creationId xmlns:a16="http://schemas.microsoft.com/office/drawing/2014/main" id="{C0C12D6B-ACCF-9A45-AE7D-8068E22D5BE3}"/>
              </a:ext>
            </a:extLst>
          </p:cNvPr>
          <p:cNvSpPr>
            <a:spLocks noChangeShapeType="1"/>
          </p:cNvSpPr>
          <p:nvPr userDrawn="1"/>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250888" name="Picture 7" descr="safari.png">
            <a:extLst>
              <a:ext uri="{FF2B5EF4-FFF2-40B4-BE49-F238E27FC236}">
                <a16:creationId xmlns:a16="http://schemas.microsoft.com/office/drawing/2014/main" id="{1AC91278-0D37-F043-A9D2-7E3E7089E002}"/>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80975" y="6602413"/>
            <a:ext cx="8477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175" r:id="rId1"/>
    <p:sldLayoutId id="2147485176" r:id="rId2"/>
    <p:sldLayoutId id="2147485177" r:id="rId3"/>
    <p:sldLayoutId id="2147485178" r:id="rId4"/>
    <p:sldLayoutId id="2147485179" r:id="rId5"/>
    <p:sldLayoutId id="2147485180" r:id="rId6"/>
    <p:sldLayoutId id="2147485181" r:id="rId7"/>
    <p:sldLayoutId id="2147485182" r:id="rId8"/>
    <p:sldLayoutId id="2147485183" r:id="rId9"/>
    <p:sldLayoutId id="2147485184" r:id="rId10"/>
    <p:sldLayoutId id="2147485185" r:id="rId11"/>
    <p:sldLayoutId id="2147485186"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pitchFamily="-106" charset="-128"/>
          <a:cs typeface="ＭＳ Ｐゴシック" pitchFamily="-106" charset="-128"/>
        </a:defRPr>
      </a:lvl1pPr>
      <a:lvl2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2pPr>
      <a:lvl3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3pPr>
      <a:lvl4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4pPr>
      <a:lvl5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5pPr>
      <a:lvl6pPr marL="457200" algn="l" rtl="0" fontAlgn="base">
        <a:spcBef>
          <a:spcPct val="0"/>
        </a:spcBef>
        <a:spcAft>
          <a:spcPct val="0"/>
        </a:spcAft>
        <a:defRPr sz="4000">
          <a:solidFill>
            <a:schemeClr val="tx2"/>
          </a:solidFill>
          <a:latin typeface="Garamond" pitchFamily="-106" charset="0"/>
        </a:defRPr>
      </a:lvl6pPr>
      <a:lvl7pPr marL="914400" algn="l" rtl="0" fontAlgn="base">
        <a:spcBef>
          <a:spcPct val="0"/>
        </a:spcBef>
        <a:spcAft>
          <a:spcPct val="0"/>
        </a:spcAft>
        <a:defRPr sz="4000">
          <a:solidFill>
            <a:schemeClr val="tx2"/>
          </a:solidFill>
          <a:latin typeface="Garamond" pitchFamily="-106" charset="0"/>
        </a:defRPr>
      </a:lvl7pPr>
      <a:lvl8pPr marL="1371600" algn="l" rtl="0" fontAlgn="base">
        <a:spcBef>
          <a:spcPct val="0"/>
        </a:spcBef>
        <a:spcAft>
          <a:spcPct val="0"/>
        </a:spcAft>
        <a:defRPr sz="4000">
          <a:solidFill>
            <a:schemeClr val="tx2"/>
          </a:solidFill>
          <a:latin typeface="Garamond" pitchFamily="-106" charset="0"/>
        </a:defRPr>
      </a:lvl8pPr>
      <a:lvl9pPr marL="1828800" algn="l" rtl="0" fontAlgn="base">
        <a:spcBef>
          <a:spcPct val="0"/>
        </a:spcBef>
        <a:spcAft>
          <a:spcPct val="0"/>
        </a:spcAft>
        <a:defRPr sz="4000">
          <a:solidFill>
            <a:schemeClr val="tx2"/>
          </a:solidFill>
          <a:latin typeface="Garamond" pitchFamily="-106"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pitchFamily="-106" charset="-128"/>
          <a:cs typeface="ＭＳ Ｐゴシック" pitchFamily="-106" charset="-128"/>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6pPr>
      <a:lvl7pPr marL="25955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7pPr>
      <a:lvl8pPr marL="30527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8pPr>
      <a:lvl9pPr marL="35099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2162" name="Rectangle 1026">
            <a:extLst>
              <a:ext uri="{FF2B5EF4-FFF2-40B4-BE49-F238E27FC236}">
                <a16:creationId xmlns:a16="http://schemas.microsoft.com/office/drawing/2014/main" id="{6C86E069-1F88-0D4D-B10D-B42709975959}"/>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92163" name="Rectangle 1027">
            <a:extLst>
              <a:ext uri="{FF2B5EF4-FFF2-40B4-BE49-F238E27FC236}">
                <a16:creationId xmlns:a16="http://schemas.microsoft.com/office/drawing/2014/main" id="{AC5044CB-1DE0-A14A-9C0C-F7CB6B4AA0FE}"/>
              </a:ext>
            </a:extLst>
          </p:cNvPr>
          <p:cNvSpPr>
            <a:spLocks noGrp="1" noChangeArrowheads="1"/>
          </p:cNvSpPr>
          <p:nvPr>
            <p:ph type="body" idx="1"/>
          </p:nvPr>
        </p:nvSpPr>
        <p:spPr bwMode="auto">
          <a:xfrm>
            <a:off x="228600" y="1371600"/>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28BB64C7-BC04-0845-BB89-18968FA3BBFB}"/>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fontAlgn="auto" hangingPunct="1">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E8E5E69A-B874-2D4E-B0E7-BFD5A274869A}"/>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fontAlgn="auto" hangingPunct="1">
              <a:spcBef>
                <a:spcPts val="0"/>
              </a:spcBef>
              <a:spcAft>
                <a:spcPts val="0"/>
              </a:spcAft>
              <a:defRPr sz="1600">
                <a:solidFill>
                  <a:srgbClr val="000000"/>
                </a:solidFill>
                <a:latin typeface="Garamond" pitchFamily="18" charset="0"/>
                <a:ea typeface="+mn-ea"/>
                <a:cs typeface="+mn-cs"/>
              </a:defRPr>
            </a:lvl1pPr>
          </a:lstStyle>
          <a:p>
            <a:pPr>
              <a:defRPr/>
            </a:pPr>
            <a:fld id="{69D3A370-A6CD-1048-A287-0F878980DCD0}" type="slidenum">
              <a:rPr lang="en-US" altLang="en-US"/>
              <a:pPr>
                <a:defRPr/>
              </a:pPr>
              <a:t>‹#›</a:t>
            </a:fld>
            <a:endParaRPr lang="en-US" altLang="en-US"/>
          </a:p>
        </p:txBody>
      </p:sp>
      <p:sp>
        <p:nvSpPr>
          <p:cNvPr id="92166" name="Line 1032">
            <a:extLst>
              <a:ext uri="{FF2B5EF4-FFF2-40B4-BE49-F238E27FC236}">
                <a16:creationId xmlns:a16="http://schemas.microsoft.com/office/drawing/2014/main" id="{7629AE1D-4BDD-B745-BCFA-629B69B2940D}"/>
              </a:ext>
            </a:extLst>
          </p:cNvPr>
          <p:cNvSpPr>
            <a:spLocks noChangeShapeType="1"/>
          </p:cNvSpPr>
          <p:nvPr/>
        </p:nvSpPr>
        <p:spPr bwMode="auto">
          <a:xfrm>
            <a:off x="228600" y="638175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167" name="Line 1033">
            <a:extLst>
              <a:ext uri="{FF2B5EF4-FFF2-40B4-BE49-F238E27FC236}">
                <a16:creationId xmlns:a16="http://schemas.microsoft.com/office/drawing/2014/main" id="{68CA37E1-716C-FE47-B62B-747DDEFF1148}"/>
              </a:ext>
            </a:extLst>
          </p:cNvPr>
          <p:cNvSpPr>
            <a:spLocks noChangeShapeType="1"/>
          </p:cNvSpPr>
          <p:nvPr/>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5187" r:id="rId1"/>
    <p:sldLayoutId id="2147485188" r:id="rId2"/>
    <p:sldLayoutId id="2147485189" r:id="rId3"/>
    <p:sldLayoutId id="2147485190" r:id="rId4"/>
    <p:sldLayoutId id="2147485191" r:id="rId5"/>
    <p:sldLayoutId id="2147485192" r:id="rId6"/>
    <p:sldLayoutId id="2147485193" r:id="rId7"/>
    <p:sldLayoutId id="2147485194" r:id="rId8"/>
    <p:sldLayoutId id="2147485195" r:id="rId9"/>
    <p:sldLayoutId id="2147485196" r:id="rId10"/>
    <p:sldLayoutId id="2147485197" r:id="rId11"/>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charset="0"/>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charset="0"/>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users.ece.cmu.edu/~omutlu/pub/raidr-dram-refresh_isca12.pdf" TargetMode="External"/><Relationship Id="rId1" Type="http://schemas.openxmlformats.org/officeDocument/2006/relationships/slideLayout" Target="../slideLayouts/slideLayout17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73.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73.xml"/></Relationships>
</file>

<file path=ppt/slides/_rels/slide13.xml.rels><?xml version="1.0" encoding="UTF-8" standalone="yes"?>
<Relationships xmlns="http://schemas.openxmlformats.org/package/2006/relationships"><Relationship Id="rId3" Type="http://schemas.openxmlformats.org/officeDocument/2006/relationships/hyperlink" Target="http://isca2012.ittc.ku.edu/" TargetMode="External"/><Relationship Id="rId2" Type="http://schemas.openxmlformats.org/officeDocument/2006/relationships/hyperlink" Target="http://users.ece.cmu.edu/~omutlu/pub/raidr-dram-refresh_isca12.pdf" TargetMode="External"/><Relationship Id="rId1" Type="http://schemas.openxmlformats.org/officeDocument/2006/relationships/slideLayout" Target="../slideLayouts/slideLayout173.xml"/><Relationship Id="rId5" Type="http://schemas.openxmlformats.org/officeDocument/2006/relationships/image" Target="../media/image7.png"/><Relationship Id="rId4" Type="http://schemas.openxmlformats.org/officeDocument/2006/relationships/hyperlink" Target="http://users.ece.cmu.edu/~omutlu/pub/liu_isca12_talk.pdf"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hpca20.ece.ufl.edu/" TargetMode="External"/><Relationship Id="rId3" Type="http://schemas.openxmlformats.org/officeDocument/2006/relationships/hyperlink" Target="http://www.memcon.com/" TargetMode="External"/><Relationship Id="rId7" Type="http://schemas.openxmlformats.org/officeDocument/2006/relationships/hyperlink" Target="http://users.ece.cmu.edu/~omutlu/pub/dram-access-refresh-parallelization_hpca14.pdf" TargetMode="External"/><Relationship Id="rId2" Type="http://schemas.openxmlformats.org/officeDocument/2006/relationships/hyperlink" Target="http://users.ece.cmu.edu/~omutlu/pub/memory-scaling_memcon13.pdf" TargetMode="External"/><Relationship Id="rId1" Type="http://schemas.openxmlformats.org/officeDocument/2006/relationships/slideLayout" Target="../slideLayouts/slideLayout173.xml"/><Relationship Id="rId6" Type="http://schemas.openxmlformats.org/officeDocument/2006/relationships/hyperlink" Target="http://www.memcon.com/video1.aspx?vfile=2708052590001&amp;federated_f9=61773537001&amp;videoPlayer=999&amp;playerID=61773537001&amp;w=520&amp;h=442&amp;oheight=550" TargetMode="External"/><Relationship Id="rId5" Type="http://schemas.openxmlformats.org/officeDocument/2006/relationships/hyperlink" Target="http://users.ece.cmu.edu/~omutlu/pub/mutlu_memory-scaling_memcon13_talk.pdf" TargetMode="External"/><Relationship Id="rId10" Type="http://schemas.openxmlformats.org/officeDocument/2006/relationships/hyperlink" Target="http://users.ece.cmu.edu/~omutlu/pub/dram-access-refresh-parallelization_chang_hpca14-talk.pdf" TargetMode="External"/><Relationship Id="rId4" Type="http://schemas.openxmlformats.org/officeDocument/2006/relationships/hyperlink" Target="http://users.ece.cmu.edu/~omutlu/pub/mutlu_memory-scaling_memcon13_talk.pptx" TargetMode="External"/><Relationship Id="rId9" Type="http://schemas.openxmlformats.org/officeDocument/2006/relationships/hyperlink" Target="http://users.ece.cmu.edu/~omutlu/pub/dram-access-refresh-parallelization_chang_hpca14-talk.pptx"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73.xm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jpeg"/><Relationship Id="rId1" Type="http://schemas.openxmlformats.org/officeDocument/2006/relationships/slideLayout" Target="../slideLayouts/slideLayout173.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73.xml"/><Relationship Id="rId1" Type="http://schemas.openxmlformats.org/officeDocument/2006/relationships/vmlDrawing" Target="../drawings/vmlDrawing1.vml"/><Relationship Id="rId5" Type="http://schemas.openxmlformats.org/officeDocument/2006/relationships/image" Target="../media/image17.png"/><Relationship Id="rId4" Type="http://schemas.openxmlformats.org/officeDocument/2006/relationships/oleObject" Target="../embeddings/oleObject1.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73.xml"/><Relationship Id="rId1" Type="http://schemas.openxmlformats.org/officeDocument/2006/relationships/tags" Target="../tags/tag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32.xml.rels><?xml version="1.0" encoding="UTF-8" standalone="yes"?>
<Relationships xmlns="http://schemas.openxmlformats.org/package/2006/relationships"><Relationship Id="rId3" Type="http://schemas.openxmlformats.org/officeDocument/2006/relationships/hyperlink" Target="http://www.usenix.org/events/sec07/" TargetMode="External"/><Relationship Id="rId2" Type="http://schemas.openxmlformats.org/officeDocument/2006/relationships/hyperlink" Target="http://users.ece.cmu.edu/~omutlu/pub/mph_usenix_security07.pdf" TargetMode="External"/><Relationship Id="rId1" Type="http://schemas.openxmlformats.org/officeDocument/2006/relationships/slideLayout" Target="../slideLayouts/slideLayout173.xml"/><Relationship Id="rId5" Type="http://schemas.openxmlformats.org/officeDocument/2006/relationships/image" Target="../media/image18.png"/><Relationship Id="rId4" Type="http://schemas.openxmlformats.org/officeDocument/2006/relationships/hyperlink" Target="http://users.ece.cmu.edu/~omutlu/pub/mutlu_usenix-security07_talk.ppt" TargetMode="External"/></Relationships>
</file>

<file path=ppt/slides/_rels/slide33.xml.rels><?xml version="1.0" encoding="UTF-8" standalone="yes"?>
<Relationships xmlns="http://schemas.openxmlformats.org/package/2006/relationships"><Relationship Id="rId8" Type="http://schemas.openxmlformats.org/officeDocument/2006/relationships/hyperlink" Target="http://users.ece.cmu.edu/~omutlu/pub/memory-channel-partitioning-micro11.pdf" TargetMode="External"/><Relationship Id="rId3" Type="http://schemas.openxmlformats.org/officeDocument/2006/relationships/hyperlink" Target="http://www.microarch.org/micro40/" TargetMode="External"/><Relationship Id="rId7" Type="http://schemas.openxmlformats.org/officeDocument/2006/relationships/hyperlink" Target="https://people.inf.ethz.ch/omutlu/pub/mutlu_isca08_talk.ppt" TargetMode="External"/><Relationship Id="rId2" Type="http://schemas.openxmlformats.org/officeDocument/2006/relationships/hyperlink" Target="http://users.ece.cmu.edu/~omutlu/pub/stfm_micro07.pdf" TargetMode="External"/><Relationship Id="rId1" Type="http://schemas.openxmlformats.org/officeDocument/2006/relationships/slideLayout" Target="../slideLayouts/slideLayout173.xml"/><Relationship Id="rId6" Type="http://schemas.openxmlformats.org/officeDocument/2006/relationships/hyperlink" Target="http://isca2008.cs.princeton.edu/" TargetMode="External"/><Relationship Id="rId5" Type="http://schemas.openxmlformats.org/officeDocument/2006/relationships/hyperlink" Target="https://people.inf.ethz.ch/omutlu/pub/parbs_isca08.pdf" TargetMode="External"/><Relationship Id="rId10" Type="http://schemas.openxmlformats.org/officeDocument/2006/relationships/hyperlink" Target="http://users.ece.cmu.edu/~omutlu/pub/subramanian_micro11_talk.pptx" TargetMode="External"/><Relationship Id="rId4" Type="http://schemas.openxmlformats.org/officeDocument/2006/relationships/hyperlink" Target="http://users.ece.cmu.edu/~omutlu/pub/mutlu_micro07_talk.ppt" TargetMode="External"/><Relationship Id="rId9" Type="http://schemas.openxmlformats.org/officeDocument/2006/relationships/hyperlink" Target="http://www.microarch.org/micro44/"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40.xml.rels><?xml version="1.0" encoding="UTF-8" standalone="yes"?>
<Relationships xmlns="http://schemas.openxmlformats.org/package/2006/relationships"><Relationship Id="rId3" Type="http://schemas.openxmlformats.org/officeDocument/2006/relationships/hyperlink" Target="mailto:digitaltechnik@lists.inf.ethz.ch" TargetMode="External"/><Relationship Id="rId2" Type="http://schemas.openxmlformats.org/officeDocument/2006/relationships/hyperlink" Target="https://www.youtube.com/watch?v=kgiZlSOcGFM" TargetMode="External"/><Relationship Id="rId1" Type="http://schemas.openxmlformats.org/officeDocument/2006/relationships/slideLayout" Target="../slideLayouts/slideLayout17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7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9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9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9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9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09.xml"/></Relationships>
</file>

<file path=ppt/slides/_rels/slide4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09.xml"/></Relationships>
</file>

<file path=ppt/slides/_rels/slide4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0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5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09.xml"/></Relationships>
</file>

<file path=ppt/slides/_rels/slide5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09.xml"/></Relationships>
</file>

<file path=ppt/slides/_rels/slide5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09.xml"/></Relationships>
</file>

<file path=ppt/slides/_rels/slide5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09.xml"/><Relationship Id="rId4" Type="http://schemas.openxmlformats.org/officeDocument/2006/relationships/image" Target="../media/image26.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0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09.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7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4">
            <a:extLst>
              <a:ext uri="{FF2B5EF4-FFF2-40B4-BE49-F238E27FC236}">
                <a16:creationId xmlns:a16="http://schemas.microsoft.com/office/drawing/2014/main" id="{48A963B1-7CED-5440-A0CA-52578B5A24AB}"/>
              </a:ext>
            </a:extLst>
          </p:cNvPr>
          <p:cNvSpPr>
            <a:spLocks noGrp="1" noChangeArrowheads="1"/>
          </p:cNvSpPr>
          <p:nvPr>
            <p:ph type="ctrTitle"/>
          </p:nvPr>
        </p:nvSpPr>
        <p:spPr>
          <a:xfrm>
            <a:off x="334963" y="641350"/>
            <a:ext cx="8428037" cy="1720850"/>
          </a:xfrm>
        </p:spPr>
        <p:txBody>
          <a:bodyPr/>
          <a:lstStyle/>
          <a:p>
            <a:pPr algn="ctr" eaLnBrk="1" hangingPunct="1"/>
            <a:br>
              <a:rPr lang="en-US" altLang="en-US" dirty="0">
                <a:ea typeface="ＭＳ Ｐゴシック" panose="020B0600070205080204" pitchFamily="34" charset="-128"/>
              </a:rPr>
            </a:br>
            <a:r>
              <a:rPr lang="en-US" altLang="en-US" sz="4500" b="1" dirty="0">
                <a:ea typeface="ＭＳ Ｐゴシック" panose="020B0600070205080204" pitchFamily="34" charset="-128"/>
              </a:rPr>
              <a:t>Digital Design &amp; Computer Arch.</a:t>
            </a:r>
            <a:br>
              <a:rPr lang="en-US" altLang="en-US" sz="4500" b="1" dirty="0">
                <a:ea typeface="ＭＳ Ｐゴシック" panose="020B0600070205080204" pitchFamily="34" charset="-128"/>
              </a:rPr>
            </a:br>
            <a:br>
              <a:rPr lang="en-US" altLang="en-US" sz="1000" b="1" dirty="0">
                <a:ea typeface="ＭＳ Ｐゴシック" panose="020B0600070205080204" pitchFamily="34" charset="-128"/>
              </a:rPr>
            </a:br>
            <a:r>
              <a:rPr lang="en-US" altLang="en-US" sz="4400" dirty="0">
                <a:solidFill>
                  <a:srgbClr val="FF0000"/>
                </a:solidFill>
                <a:ea typeface="ＭＳ Ｐゴシック" panose="020B0600070205080204" pitchFamily="34" charset="-128"/>
              </a:rPr>
              <a:t>Lecture 3a: Mysteries in Comp. Arch.</a:t>
            </a:r>
          </a:p>
        </p:txBody>
      </p:sp>
      <p:sp>
        <p:nvSpPr>
          <p:cNvPr id="6" name="Rectangle 5">
            <a:extLst>
              <a:ext uri="{FF2B5EF4-FFF2-40B4-BE49-F238E27FC236}">
                <a16:creationId xmlns:a16="http://schemas.microsoft.com/office/drawing/2014/main" id="{CE712055-A21C-2048-B880-6CEA6B625F58}"/>
              </a:ext>
            </a:extLst>
          </p:cNvPr>
          <p:cNvSpPr>
            <a:spLocks noGrp="1" noChangeArrowheads="1"/>
          </p:cNvSpPr>
          <p:nvPr>
            <p:ph type="subTitle" idx="1"/>
          </p:nvPr>
        </p:nvSpPr>
        <p:spPr>
          <a:xfrm>
            <a:off x="685800" y="3581400"/>
            <a:ext cx="7848600" cy="2900363"/>
          </a:xfrm>
        </p:spPr>
        <p:txBody>
          <a:bodyPr/>
          <a:lstStyle/>
          <a:p>
            <a:pPr eaLnBrk="1" hangingPunct="1"/>
            <a:endParaRPr lang="en-US" altLang="en-US" dirty="0">
              <a:solidFill>
                <a:srgbClr val="003399"/>
              </a:solidFill>
              <a:ea typeface="ＭＳ Ｐゴシック" panose="020B0600070205080204" pitchFamily="34" charset="-128"/>
            </a:endParaRPr>
          </a:p>
          <a:p>
            <a:pPr eaLnBrk="1" hangingPunct="1"/>
            <a:r>
              <a:rPr lang="en-US" altLang="en-US" sz="2800" dirty="0">
                <a:solidFill>
                  <a:srgbClr val="003399"/>
                </a:solidFill>
                <a:ea typeface="ＭＳ Ｐゴシック" panose="020B0600070205080204" pitchFamily="34" charset="-128"/>
              </a:rPr>
              <a:t>Prof. </a:t>
            </a:r>
            <a:r>
              <a:rPr lang="en-US" altLang="en-US" sz="2800" dirty="0" err="1">
                <a:solidFill>
                  <a:srgbClr val="003399"/>
                </a:solidFill>
                <a:ea typeface="ＭＳ Ｐゴシック" panose="020B0600070205080204" pitchFamily="34" charset="-128"/>
              </a:rPr>
              <a:t>Onur</a:t>
            </a:r>
            <a:r>
              <a:rPr lang="en-US" altLang="en-US" sz="2800" dirty="0">
                <a:solidFill>
                  <a:srgbClr val="003399"/>
                </a:solidFill>
                <a:ea typeface="ＭＳ Ｐゴシック" panose="020B0600070205080204" pitchFamily="34" charset="-128"/>
              </a:rPr>
              <a:t> </a:t>
            </a:r>
            <a:r>
              <a:rPr lang="en-US" altLang="en-US" sz="2800" dirty="0" err="1">
                <a:solidFill>
                  <a:srgbClr val="003399"/>
                </a:solidFill>
                <a:ea typeface="ＭＳ Ｐゴシック" panose="020B0600070205080204" pitchFamily="34" charset="-128"/>
              </a:rPr>
              <a:t>Mutlu</a:t>
            </a:r>
            <a:endParaRPr lang="en-US" altLang="en-US" sz="2800" dirty="0">
              <a:solidFill>
                <a:srgbClr val="003399"/>
              </a:solidFill>
              <a:ea typeface="ＭＳ Ｐゴシック" panose="020B0600070205080204" pitchFamily="34" charset="-128"/>
            </a:endParaRPr>
          </a:p>
          <a:p>
            <a:pPr eaLnBrk="1" hangingPunct="1"/>
            <a:endParaRPr lang="en-US" altLang="en-US" sz="2800" dirty="0">
              <a:solidFill>
                <a:srgbClr val="003399"/>
              </a:solidFill>
              <a:ea typeface="ＭＳ Ｐゴシック" panose="020B0600070205080204" pitchFamily="34" charset="-128"/>
            </a:endParaRPr>
          </a:p>
          <a:p>
            <a:pPr eaLnBrk="1" hangingPunct="1"/>
            <a:r>
              <a:rPr lang="en-US" altLang="en-US" dirty="0">
                <a:ea typeface="ＭＳ Ｐゴシック" panose="020B0600070205080204" pitchFamily="34" charset="-128"/>
              </a:rPr>
              <a:t>ETH Zürich</a:t>
            </a:r>
          </a:p>
          <a:p>
            <a:pPr eaLnBrk="1" hangingPunct="1"/>
            <a:r>
              <a:rPr lang="en-US" altLang="en-US" dirty="0">
                <a:ea typeface="ＭＳ Ｐゴシック" panose="020B0600070205080204" pitchFamily="34" charset="-128"/>
              </a:rPr>
              <a:t>Spring 2020</a:t>
            </a:r>
          </a:p>
          <a:p>
            <a:pPr eaLnBrk="1" hangingPunct="1"/>
            <a:r>
              <a:rPr lang="en-US" altLang="en-US" dirty="0">
                <a:ea typeface="ＭＳ Ｐゴシック" panose="020B0600070205080204" pitchFamily="34" charset="-128"/>
              </a:rPr>
              <a:t>27 February 2020</a:t>
            </a:r>
          </a:p>
          <a:p>
            <a:pPr eaLnBrk="1" hangingPunct="1"/>
            <a:endParaRPr lang="en-US" altLang="en-US" dirty="0">
              <a:ea typeface="ＭＳ Ｐゴシック" panose="020B0600070205080204" pitchFamily="34" charset="-128"/>
            </a:endParaRPr>
          </a:p>
          <a:p>
            <a:pPr eaLnBrk="1" hangingPunct="1"/>
            <a:endParaRPr lang="en-US" altLang="en-US" dirty="0">
              <a:ea typeface="ＭＳ Ｐゴシック" panose="020B0600070205080204" pitchFamily="34" charset="-128"/>
            </a:endParaRPr>
          </a:p>
          <a:p>
            <a:pPr eaLnBrk="1" hangingPunct="1"/>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3073146231"/>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5" name="Title 4">
            <a:extLst>
              <a:ext uri="{FF2B5EF4-FFF2-40B4-BE49-F238E27FC236}">
                <a16:creationId xmlns:a16="http://schemas.microsoft.com/office/drawing/2014/main" id="{2C28C182-8EF0-344B-9F31-A1726A48F0E1}"/>
              </a:ext>
            </a:extLst>
          </p:cNvPr>
          <p:cNvSpPr>
            <a:spLocks noGrp="1" noChangeArrowheads="1"/>
          </p:cNvSpPr>
          <p:nvPr>
            <p:ph type="ctrTitle"/>
          </p:nvPr>
        </p:nvSpPr>
        <p:spPr>
          <a:xfrm>
            <a:off x="685800" y="1412875"/>
            <a:ext cx="7924800" cy="1752600"/>
          </a:xfrm>
        </p:spPr>
        <p:txBody>
          <a:bodyPr/>
          <a:lstStyle/>
          <a:p>
            <a:r>
              <a:rPr lang="en-US" altLang="en-US">
                <a:ea typeface="ＭＳ Ｐゴシック" panose="020B0600070205080204" pitchFamily="34" charset="-128"/>
              </a:rPr>
              <a:t>RAIDR: Eliminating Unnecessary DRAM Refreshes</a:t>
            </a:r>
          </a:p>
        </p:txBody>
      </p:sp>
      <p:sp>
        <p:nvSpPr>
          <p:cNvPr id="226306" name="Slide Number Placeholder 3">
            <a:extLst>
              <a:ext uri="{FF2B5EF4-FFF2-40B4-BE49-F238E27FC236}">
                <a16:creationId xmlns:a16="http://schemas.microsoft.com/office/drawing/2014/main" id="{3FBA9BEA-5268-6044-9FE3-05C50D6DF04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2B4CE03-477E-A24A-825D-AC34BD645309}" type="slidenum">
              <a:rPr kumimoji="0" lang="en-US" altLang="en-US" sz="12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altLang="en-US" sz="12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226307" name="Rectangle 8">
            <a:extLst>
              <a:ext uri="{FF2B5EF4-FFF2-40B4-BE49-F238E27FC236}">
                <a16:creationId xmlns:a16="http://schemas.microsoft.com/office/drawing/2014/main" id="{4F3EFDAC-B7B9-1141-8EAA-31B9D07556BE}"/>
              </a:ext>
            </a:extLst>
          </p:cNvPr>
          <p:cNvSpPr>
            <a:spLocks noChangeArrowheads="1"/>
          </p:cNvSpPr>
          <p:nvPr/>
        </p:nvSpPr>
        <p:spPr bwMode="auto">
          <a:xfrm>
            <a:off x="468313" y="4149725"/>
            <a:ext cx="845978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Liu, Jaiyen, Veras, Mutlu,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2800" b="0" i="0" u="none" strike="noStrike" kern="1200" cap="none" spc="0" normalizeH="0" baseline="0" noProof="0">
                <a:ln>
                  <a:noFill/>
                </a:ln>
                <a:solidFill>
                  <a:srgbClr val="0000FF"/>
                </a:solidFill>
                <a:effectLst/>
                <a:uLnTx/>
                <a:uFillTx/>
                <a:latin typeface="Tahoma" panose="020B0604030504040204" pitchFamily="34" charset="0"/>
                <a:ea typeface="ＭＳ Ｐゴシック" panose="020B0600070205080204" pitchFamily="34" charset="-128"/>
                <a:cs typeface="+mn-cs"/>
                <a:hlinkClick r:id="rId2"/>
              </a:rPr>
              <a:t>RAIDR: Retention-Aware Intelligent DRAM Refresh</a:t>
            </a:r>
            <a:r>
              <a:rPr kumimoji="0" lang="en-US" altLang="ja-JP" sz="2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2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ISCA 2012.</a:t>
            </a:r>
            <a:endParaRPr kumimoji="0" lang="en-US" altLang="en-US" sz="2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1159389729"/>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444161A-FFF2-0343-B1A3-50282FC855ED}"/>
              </a:ext>
            </a:extLst>
          </p:cNvPr>
          <p:cNvSpPr>
            <a:spLocks noGrp="1" noChangeArrowheads="1"/>
          </p:cNvSpPr>
          <p:nvPr>
            <p:ph idx="1"/>
          </p:nvPr>
        </p:nvSpPr>
        <p:spPr>
          <a:xfrm>
            <a:off x="228600" y="1052513"/>
            <a:ext cx="8610600" cy="5195887"/>
          </a:xfrm>
        </p:spPr>
        <p:txBody>
          <a:bodyPr/>
          <a:lstStyle/>
          <a:p>
            <a:pPr marL="0" indent="0">
              <a:buFont typeface="Wingdings" pitchFamily="2" charset="2"/>
              <a:buNone/>
            </a:pPr>
            <a:r>
              <a:rPr lang="en-US" altLang="en-US">
                <a:solidFill>
                  <a:srgbClr val="FF0000"/>
                </a:solidFill>
                <a:ea typeface="ＭＳ Ｐゴシック" panose="020B0600070205080204" pitchFamily="34" charset="-128"/>
              </a:rPr>
              <a:t>1. Profiling: </a:t>
            </a:r>
            <a:r>
              <a:rPr lang="en-US" altLang="en-US">
                <a:solidFill>
                  <a:srgbClr val="0000FF"/>
                </a:solidFill>
                <a:ea typeface="ＭＳ Ｐゴシック" panose="020B0600070205080204" pitchFamily="34" charset="-128"/>
              </a:rPr>
              <a:t>Identify the retention time of all DRAM rows</a:t>
            </a:r>
          </a:p>
          <a:p>
            <a:pPr marL="0" indent="0">
              <a:buFont typeface="Wingdings" pitchFamily="2" charset="2"/>
              <a:buNone/>
            </a:pPr>
            <a:r>
              <a:rPr lang="en-US" altLang="en-US">
                <a:solidFill>
                  <a:srgbClr val="0000FF"/>
                </a:solidFill>
                <a:ea typeface="ＭＳ Ｐゴシック" panose="020B0600070205080204" pitchFamily="34" charset="-128"/>
              </a:rPr>
              <a:t>    </a:t>
            </a:r>
            <a:r>
              <a:rPr lang="en-US" altLang="en-US">
                <a:solidFill>
                  <a:srgbClr val="000000"/>
                </a:solidFill>
                <a:ea typeface="ＭＳ Ｐゴシック" panose="020B0600070205080204" pitchFamily="34" charset="-128"/>
                <a:sym typeface="Wingdings" pitchFamily="2" charset="2"/>
              </a:rPr>
              <a:t> can be done at design time or during operation</a:t>
            </a:r>
            <a:r>
              <a:rPr lang="en-US" altLang="en-US">
                <a:solidFill>
                  <a:srgbClr val="0000FF"/>
                </a:solidFill>
                <a:ea typeface="ＭＳ Ｐゴシック" panose="020B0600070205080204" pitchFamily="34" charset="-128"/>
              </a:rPr>
              <a:t>	</a:t>
            </a:r>
          </a:p>
          <a:p>
            <a:pPr marL="0" indent="0">
              <a:buFont typeface="Wingdings" pitchFamily="2" charset="2"/>
              <a:buNone/>
            </a:pPr>
            <a:endParaRPr lang="en-US" altLang="en-US">
              <a:solidFill>
                <a:srgbClr val="0000FF"/>
              </a:solidFill>
              <a:ea typeface="ＭＳ Ｐゴシック" panose="020B0600070205080204" pitchFamily="34" charset="-128"/>
            </a:endParaRPr>
          </a:p>
          <a:p>
            <a:pPr marL="0" indent="0">
              <a:buFont typeface="Wingdings" pitchFamily="2" charset="2"/>
              <a:buNone/>
            </a:pPr>
            <a:endParaRPr lang="en-US" altLang="en-US">
              <a:solidFill>
                <a:srgbClr val="0000FF"/>
              </a:solidFill>
              <a:ea typeface="ＭＳ Ｐゴシック" panose="020B0600070205080204" pitchFamily="34" charset="-128"/>
            </a:endParaRPr>
          </a:p>
          <a:p>
            <a:pPr marL="0" indent="0">
              <a:buFont typeface="Wingdings" pitchFamily="2" charset="2"/>
              <a:buNone/>
            </a:pPr>
            <a:r>
              <a:rPr lang="en-US" altLang="en-US">
                <a:solidFill>
                  <a:srgbClr val="FF0000"/>
                </a:solidFill>
                <a:ea typeface="ＭＳ Ｐゴシック" panose="020B0600070205080204" pitchFamily="34" charset="-128"/>
              </a:rPr>
              <a:t>2. Binning: </a:t>
            </a:r>
            <a:r>
              <a:rPr lang="en-US" altLang="en-US">
                <a:solidFill>
                  <a:srgbClr val="0000FF"/>
                </a:solidFill>
                <a:ea typeface="ＭＳ Ｐゴシック" panose="020B0600070205080204" pitchFamily="34" charset="-128"/>
              </a:rPr>
              <a:t>Store rows into bins by retention time</a:t>
            </a:r>
          </a:p>
          <a:p>
            <a:pPr marL="0" indent="0">
              <a:buFont typeface="Wingdings" pitchFamily="2" charset="2"/>
              <a:buNone/>
            </a:pPr>
            <a:r>
              <a:rPr lang="en-US" altLang="en-US">
                <a:solidFill>
                  <a:srgbClr val="0000FF"/>
                </a:solidFill>
                <a:ea typeface="ＭＳ Ｐゴシック" panose="020B0600070205080204" pitchFamily="34" charset="-128"/>
              </a:rPr>
              <a:t>   </a:t>
            </a:r>
            <a:r>
              <a:rPr lang="en-US" altLang="en-US">
                <a:ea typeface="ＭＳ Ｐゴシック" panose="020B0600070205080204" pitchFamily="34" charset="-128"/>
                <a:sym typeface="Wingdings" pitchFamily="2" charset="2"/>
              </a:rPr>
              <a:t> u</a:t>
            </a:r>
            <a:r>
              <a:rPr lang="en-US" altLang="en-US">
                <a:ea typeface="ＭＳ Ｐゴシック" panose="020B0600070205080204" pitchFamily="34" charset="-128"/>
              </a:rPr>
              <a:t>se Bloom Filters for efficient and scalable storage</a:t>
            </a:r>
          </a:p>
          <a:p>
            <a:pPr marL="0" indent="0">
              <a:buFont typeface="Wingdings" pitchFamily="2" charset="2"/>
              <a:buNone/>
            </a:pPr>
            <a:endParaRPr lang="en-US" altLang="en-US">
              <a:solidFill>
                <a:srgbClr val="0000FF"/>
              </a:solidFill>
              <a:ea typeface="ＭＳ Ｐゴシック" panose="020B0600070205080204" pitchFamily="34" charset="-128"/>
            </a:endParaRPr>
          </a:p>
          <a:p>
            <a:pPr marL="0" indent="0">
              <a:buFont typeface="Wingdings" pitchFamily="2" charset="2"/>
              <a:buNone/>
            </a:pPr>
            <a:endParaRPr lang="en-US" altLang="en-US">
              <a:solidFill>
                <a:srgbClr val="0000FF"/>
              </a:solidFill>
              <a:ea typeface="ＭＳ Ｐゴシック" panose="020B0600070205080204" pitchFamily="34" charset="-128"/>
            </a:endParaRPr>
          </a:p>
          <a:p>
            <a:pPr marL="0" indent="0">
              <a:buFont typeface="Wingdings" pitchFamily="2" charset="2"/>
              <a:buNone/>
            </a:pPr>
            <a:endParaRPr lang="en-US" altLang="en-US">
              <a:solidFill>
                <a:srgbClr val="0000FF"/>
              </a:solidFill>
              <a:ea typeface="ＭＳ Ｐゴシック" panose="020B0600070205080204" pitchFamily="34" charset="-128"/>
            </a:endParaRPr>
          </a:p>
          <a:p>
            <a:pPr marL="0" indent="0">
              <a:buFont typeface="Wingdings" pitchFamily="2" charset="2"/>
              <a:buNone/>
            </a:pPr>
            <a:r>
              <a:rPr lang="en-US" altLang="en-US">
                <a:solidFill>
                  <a:srgbClr val="FF0000"/>
                </a:solidFill>
                <a:ea typeface="ＭＳ Ｐゴシック" panose="020B0600070205080204" pitchFamily="34" charset="-128"/>
              </a:rPr>
              <a:t>3. Refreshing: </a:t>
            </a:r>
            <a:r>
              <a:rPr lang="en-US" altLang="en-US">
                <a:solidFill>
                  <a:srgbClr val="0000FF"/>
                </a:solidFill>
                <a:ea typeface="ＭＳ Ｐゴシック" panose="020B0600070205080204" pitchFamily="34" charset="-128"/>
              </a:rPr>
              <a:t>Memory controller refreshes rows in different bins at different rates</a:t>
            </a:r>
          </a:p>
          <a:p>
            <a:pPr marL="0" indent="0">
              <a:buFont typeface="Wingdings" pitchFamily="2" charset="2"/>
              <a:buNone/>
            </a:pPr>
            <a:r>
              <a:rPr lang="en-US" altLang="en-US">
                <a:ea typeface="ＭＳ Ｐゴシック" panose="020B0600070205080204" pitchFamily="34" charset="-128"/>
              </a:rPr>
              <a:t>   </a:t>
            </a:r>
            <a:r>
              <a:rPr lang="en-US" altLang="en-US">
                <a:ea typeface="ＭＳ Ｐゴシック" panose="020B0600070205080204" pitchFamily="34" charset="-128"/>
                <a:sym typeface="Wingdings" pitchFamily="2" charset="2"/>
              </a:rPr>
              <a:t> check the bins to determine refresh rate of a row</a:t>
            </a:r>
            <a:endParaRPr lang="en-US" altLang="en-US">
              <a:ea typeface="ＭＳ Ｐゴシック" panose="020B0600070205080204" pitchFamily="34" charset="-128"/>
            </a:endParaRPr>
          </a:p>
        </p:txBody>
      </p:sp>
      <p:pic>
        <p:nvPicPr>
          <p:cNvPr id="6" name="Picture 5">
            <a:extLst>
              <a:ext uri="{FF2B5EF4-FFF2-40B4-BE49-F238E27FC236}">
                <a16:creationId xmlns:a16="http://schemas.microsoft.com/office/drawing/2014/main" id="{E9F4EE91-6C91-164B-8C10-B42A3617A66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362200"/>
            <a:ext cx="9144000" cy="267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7331" name="Title 1">
            <a:extLst>
              <a:ext uri="{FF2B5EF4-FFF2-40B4-BE49-F238E27FC236}">
                <a16:creationId xmlns:a16="http://schemas.microsoft.com/office/drawing/2014/main" id="{1707C915-487B-E84E-BA00-EF80932E1ADF}"/>
              </a:ext>
            </a:extLst>
          </p:cNvPr>
          <p:cNvSpPr>
            <a:spLocks noGrp="1" noChangeArrowheads="1"/>
          </p:cNvSpPr>
          <p:nvPr>
            <p:ph type="title"/>
          </p:nvPr>
        </p:nvSpPr>
        <p:spPr/>
        <p:txBody>
          <a:bodyPr/>
          <a:lstStyle/>
          <a:p>
            <a:r>
              <a:rPr lang="en-US" altLang="en-US">
                <a:ea typeface="ＭＳ Ｐゴシック" panose="020B0600070205080204" pitchFamily="34" charset="-128"/>
              </a:rPr>
              <a:t>RAIDR: Mechanism</a:t>
            </a:r>
          </a:p>
        </p:txBody>
      </p:sp>
      <p:sp>
        <p:nvSpPr>
          <p:cNvPr id="227332" name="Slide Number Placeholder 3">
            <a:extLst>
              <a:ext uri="{FF2B5EF4-FFF2-40B4-BE49-F238E27FC236}">
                <a16:creationId xmlns:a16="http://schemas.microsoft.com/office/drawing/2014/main" id="{A85C8D24-61FB-3840-9924-0F2C413850BF}"/>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9F7E2D7-D558-A045-82A9-A018986F8160}"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pic>
        <p:nvPicPr>
          <p:cNvPr id="5" name="Picture 4">
            <a:extLst>
              <a:ext uri="{FF2B5EF4-FFF2-40B4-BE49-F238E27FC236}">
                <a16:creationId xmlns:a16="http://schemas.microsoft.com/office/drawing/2014/main" id="{F4CFC3FE-69A2-5646-9224-89305E7CCC4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495425"/>
            <a:ext cx="9144000" cy="437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6FDBC53E-C85F-0C4E-8E47-5D3E7DD577B7}"/>
              </a:ext>
            </a:extLst>
          </p:cNvPr>
          <p:cNvSpPr txBox="1">
            <a:spLocks noChangeArrowheads="1"/>
          </p:cNvSpPr>
          <p:nvPr/>
        </p:nvSpPr>
        <p:spPr bwMode="auto">
          <a:xfrm>
            <a:off x="539750" y="3716338"/>
            <a:ext cx="7524750" cy="461962"/>
          </a:xfrm>
          <a:prstGeom prst="rect">
            <a:avLst/>
          </a:prstGeom>
          <a:solidFill>
            <a:srgbClr val="FFFFFF"/>
          </a:solidFill>
          <a:ln w="25400">
            <a:solidFill>
              <a:srgbClr val="0000FF"/>
            </a:solidFill>
            <a:miter lim="800000"/>
            <a:headEnd/>
            <a:tailEnd/>
          </a:ln>
        </p:spPr>
        <p:txBody>
          <a:bodyPr>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mn-cs"/>
              </a:rPr>
              <a:t>1.25KB storage in controller for 32GB DRAM memory</a:t>
            </a:r>
          </a:p>
        </p:txBody>
      </p:sp>
      <p:sp>
        <p:nvSpPr>
          <p:cNvPr id="227335" name="Rectangle 6">
            <a:extLst>
              <a:ext uri="{FF2B5EF4-FFF2-40B4-BE49-F238E27FC236}">
                <a16:creationId xmlns:a16="http://schemas.microsoft.com/office/drawing/2014/main" id="{32D61056-AB0C-5D41-8801-DBFDD259EC92}"/>
              </a:ext>
            </a:extLst>
          </p:cNvPr>
          <p:cNvSpPr>
            <a:spLocks noChangeArrowheads="1"/>
          </p:cNvSpPr>
          <p:nvPr/>
        </p:nvSpPr>
        <p:spPr bwMode="auto">
          <a:xfrm>
            <a:off x="1403350" y="6577013"/>
            <a:ext cx="82089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Liu et al., “</a:t>
            </a:r>
            <a:r>
              <a:rPr kumimoji="0" lang="en-US" altLang="ja-JP" sz="1400" b="0" i="0" u="none" strike="noStrike" kern="1200" cap="none" spc="0" normalizeH="0" baseline="0" noProof="0">
                <a:ln>
                  <a:noFill/>
                </a:ln>
                <a:solidFill>
                  <a:srgbClr val="0000FF"/>
                </a:solidFill>
                <a:effectLst/>
                <a:uLnTx/>
                <a:uFillTx/>
                <a:latin typeface="Tahoma" panose="020B0604030504040204" pitchFamily="34" charset="0"/>
                <a:ea typeface="ＭＳ Ｐゴシック" panose="020B0600070205080204" pitchFamily="34" charset="-128"/>
                <a:cs typeface="+mn-cs"/>
              </a:rPr>
              <a:t>RAIDR: Retention-Aware Intelligent DRAM Refresh</a:t>
            </a:r>
            <a:r>
              <a:rPr kumimoji="0" lang="en-US" altLang="ja-JP"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ja-JP"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 ISCA 2012.</a:t>
            </a:r>
            <a:endPar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113145251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xit" presetSubtype="0" fill="hold" nodeType="clickEffect">
                                  <p:stCondLst>
                                    <p:cond delay="0"/>
                                  </p:stCondLst>
                                  <p:childTnLst>
                                    <p:set>
                                      <p:cBhvr>
                                        <p:cTn id="26" dur="1" fill="hold">
                                          <p:stCondLst>
                                            <p:cond delay="0"/>
                                          </p:stCondLst>
                                        </p:cTn>
                                        <p:tgtEl>
                                          <p:spTgt spid="5"/>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6"/>
                                        </p:tgtEl>
                                        <p:attrNameLst>
                                          <p:attrName>style.visibility</p:attrName>
                                        </p:attrNameLst>
                                      </p:cBhvr>
                                      <p:to>
                                        <p:strVal val="hidden"/>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3" name="Title 1">
            <a:extLst>
              <a:ext uri="{FF2B5EF4-FFF2-40B4-BE49-F238E27FC236}">
                <a16:creationId xmlns:a16="http://schemas.microsoft.com/office/drawing/2014/main" id="{547A37EF-1BFB-8D49-9E1E-855F135A3C46}"/>
              </a:ext>
            </a:extLst>
          </p:cNvPr>
          <p:cNvSpPr>
            <a:spLocks noGrp="1" noChangeArrowheads="1"/>
          </p:cNvSpPr>
          <p:nvPr>
            <p:ph type="title"/>
          </p:nvPr>
        </p:nvSpPr>
        <p:spPr/>
        <p:txBody>
          <a:bodyPr/>
          <a:lstStyle/>
          <a:p>
            <a:r>
              <a:rPr lang="en-US" altLang="en-US">
                <a:ea typeface="ＭＳ Ｐゴシック" panose="020B0600070205080204" pitchFamily="34" charset="-128"/>
              </a:rPr>
              <a:t>RAIDR: Results and Takeaways</a:t>
            </a:r>
          </a:p>
        </p:txBody>
      </p:sp>
      <p:sp>
        <p:nvSpPr>
          <p:cNvPr id="3" name="Content Placeholder 2">
            <a:extLst>
              <a:ext uri="{FF2B5EF4-FFF2-40B4-BE49-F238E27FC236}">
                <a16:creationId xmlns:a16="http://schemas.microsoft.com/office/drawing/2014/main" id="{171B688E-FDE0-3047-8E12-F21B7D5997F2}"/>
              </a:ext>
            </a:extLst>
          </p:cNvPr>
          <p:cNvSpPr>
            <a:spLocks noGrp="1" noChangeArrowheads="1"/>
          </p:cNvSpPr>
          <p:nvPr>
            <p:ph idx="1"/>
          </p:nvPr>
        </p:nvSpPr>
        <p:spPr>
          <a:xfrm>
            <a:off x="228600" y="869950"/>
            <a:ext cx="8807450" cy="5124450"/>
          </a:xfrm>
        </p:spPr>
        <p:txBody>
          <a:bodyPr/>
          <a:lstStyle/>
          <a:p>
            <a:r>
              <a:rPr lang="en-US" altLang="en-US">
                <a:ea typeface="ＭＳ Ｐゴシック" panose="020B0600070205080204" pitchFamily="34" charset="-128"/>
              </a:rPr>
              <a:t>System: 32GB DRAM, 8-core; Various workloads</a:t>
            </a:r>
          </a:p>
          <a:p>
            <a:endParaRPr lang="en-US" altLang="en-US" sz="800">
              <a:ea typeface="ＭＳ Ｐゴシック" panose="020B0600070205080204" pitchFamily="34" charset="-128"/>
            </a:endParaRPr>
          </a:p>
          <a:p>
            <a:r>
              <a:rPr lang="en-US" altLang="en-US">
                <a:solidFill>
                  <a:srgbClr val="0000FF"/>
                </a:solidFill>
                <a:ea typeface="ＭＳ Ｐゴシック" panose="020B0600070205080204" pitchFamily="34" charset="-128"/>
              </a:rPr>
              <a:t>RAIDR hardware cost: </a:t>
            </a:r>
            <a:r>
              <a:rPr lang="en-US" altLang="en-US">
                <a:solidFill>
                  <a:srgbClr val="FF0000"/>
                </a:solidFill>
                <a:ea typeface="ＭＳ Ｐゴシック" panose="020B0600070205080204" pitchFamily="34" charset="-128"/>
              </a:rPr>
              <a:t>1.25 kB (2 Bloom filters)</a:t>
            </a:r>
          </a:p>
          <a:p>
            <a:r>
              <a:rPr lang="en-US" altLang="en-US">
                <a:solidFill>
                  <a:srgbClr val="0000FF"/>
                </a:solidFill>
                <a:ea typeface="ＭＳ Ｐゴシック" panose="020B0600070205080204" pitchFamily="34" charset="-128"/>
              </a:rPr>
              <a:t>Refresh reduction:</a:t>
            </a:r>
            <a:r>
              <a:rPr lang="en-US" altLang="en-US">
                <a:ea typeface="ＭＳ Ｐゴシック" panose="020B0600070205080204" pitchFamily="34" charset="-128"/>
              </a:rPr>
              <a:t> </a:t>
            </a:r>
            <a:r>
              <a:rPr lang="en-US" altLang="en-US">
                <a:solidFill>
                  <a:srgbClr val="FF0000"/>
                </a:solidFill>
                <a:ea typeface="ＭＳ Ｐゴシック" panose="020B0600070205080204" pitchFamily="34" charset="-128"/>
              </a:rPr>
              <a:t>74.6%</a:t>
            </a:r>
          </a:p>
          <a:p>
            <a:r>
              <a:rPr lang="en-US" altLang="en-US">
                <a:solidFill>
                  <a:srgbClr val="0000FF"/>
                </a:solidFill>
                <a:ea typeface="ＭＳ Ｐゴシック" panose="020B0600070205080204" pitchFamily="34" charset="-128"/>
              </a:rPr>
              <a:t>Dynamic DRAM energy reduction:</a:t>
            </a:r>
            <a:r>
              <a:rPr lang="en-US" altLang="en-US">
                <a:ea typeface="ＭＳ Ｐゴシック" panose="020B0600070205080204" pitchFamily="34" charset="-128"/>
              </a:rPr>
              <a:t> </a:t>
            </a:r>
            <a:r>
              <a:rPr lang="en-US" altLang="en-US">
                <a:solidFill>
                  <a:srgbClr val="FF0000"/>
                </a:solidFill>
                <a:ea typeface="ＭＳ Ｐゴシック" panose="020B0600070205080204" pitchFamily="34" charset="-128"/>
              </a:rPr>
              <a:t>16%</a:t>
            </a:r>
          </a:p>
          <a:p>
            <a:r>
              <a:rPr lang="en-US" altLang="en-US">
                <a:solidFill>
                  <a:srgbClr val="0000FF"/>
                </a:solidFill>
                <a:ea typeface="ＭＳ Ｐゴシック" panose="020B0600070205080204" pitchFamily="34" charset="-128"/>
              </a:rPr>
              <a:t>Idle DRAM power reduction:</a:t>
            </a:r>
            <a:r>
              <a:rPr lang="en-US" altLang="en-US">
                <a:ea typeface="ＭＳ Ｐゴシック" panose="020B0600070205080204" pitchFamily="34" charset="-128"/>
              </a:rPr>
              <a:t> </a:t>
            </a:r>
            <a:r>
              <a:rPr lang="en-US" altLang="en-US">
                <a:solidFill>
                  <a:srgbClr val="FF0000"/>
                </a:solidFill>
                <a:ea typeface="ＭＳ Ｐゴシック" panose="020B0600070205080204" pitchFamily="34" charset="-128"/>
              </a:rPr>
              <a:t>20%</a:t>
            </a:r>
          </a:p>
          <a:p>
            <a:r>
              <a:rPr lang="en-US" altLang="en-US">
                <a:solidFill>
                  <a:srgbClr val="0000FF"/>
                </a:solidFill>
                <a:ea typeface="ＭＳ Ｐゴシック" panose="020B0600070205080204" pitchFamily="34" charset="-128"/>
              </a:rPr>
              <a:t>Performance improvement: </a:t>
            </a:r>
            <a:r>
              <a:rPr lang="en-US" altLang="en-US">
                <a:solidFill>
                  <a:srgbClr val="FF0000"/>
                </a:solidFill>
                <a:ea typeface="ＭＳ Ｐゴシック" panose="020B0600070205080204" pitchFamily="34" charset="-128"/>
              </a:rPr>
              <a:t>9%</a:t>
            </a:r>
          </a:p>
          <a:p>
            <a:endParaRPr lang="en-US" altLang="en-US" sz="800">
              <a:ea typeface="ＭＳ Ｐゴシック" panose="020B0600070205080204" pitchFamily="34" charset="-128"/>
            </a:endParaRPr>
          </a:p>
          <a:p>
            <a:r>
              <a:rPr lang="en-US" altLang="en-US">
                <a:solidFill>
                  <a:srgbClr val="FF0000"/>
                </a:solidFill>
                <a:ea typeface="ＭＳ Ｐゴシック" panose="020B0600070205080204" pitchFamily="34" charset="-128"/>
              </a:rPr>
              <a:t>Benefits increase as DRAM scales in density</a:t>
            </a:r>
          </a:p>
        </p:txBody>
      </p:sp>
      <p:sp>
        <p:nvSpPr>
          <p:cNvPr id="228355" name="Slide Number Placeholder 3">
            <a:extLst>
              <a:ext uri="{FF2B5EF4-FFF2-40B4-BE49-F238E27FC236}">
                <a16:creationId xmlns:a16="http://schemas.microsoft.com/office/drawing/2014/main" id="{9F192076-F460-DB47-BE3D-FE70985C7B9E}"/>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9CE61D3B-7C96-8142-A2AD-673CE9DC4DFA}"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pic>
        <p:nvPicPr>
          <p:cNvPr id="5" name="Picture 4">
            <a:extLst>
              <a:ext uri="{FF2B5EF4-FFF2-40B4-BE49-F238E27FC236}">
                <a16:creationId xmlns:a16="http://schemas.microsoft.com/office/drawing/2014/main" id="{2D77D9DE-CF37-3B43-812E-448FCA31E83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47813" y="4411663"/>
            <a:ext cx="3460750" cy="2446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9055D05C-8EEE-0C4D-8A95-D75B41CC04B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48263" y="4387850"/>
            <a:ext cx="3311525" cy="244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912012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7" name="Title 1">
            <a:extLst>
              <a:ext uri="{FF2B5EF4-FFF2-40B4-BE49-F238E27FC236}">
                <a16:creationId xmlns:a16="http://schemas.microsoft.com/office/drawing/2014/main" id="{7DC5D89C-5468-924F-AF70-EF63F3D6E455}"/>
              </a:ext>
            </a:extLst>
          </p:cNvPr>
          <p:cNvSpPr>
            <a:spLocks noGrp="1" noChangeArrowheads="1"/>
          </p:cNvSpPr>
          <p:nvPr>
            <p:ph type="title"/>
          </p:nvPr>
        </p:nvSpPr>
        <p:spPr/>
        <p:txBody>
          <a:bodyPr/>
          <a:lstStyle/>
          <a:p>
            <a:r>
              <a:rPr lang="en-US" altLang="en-US">
                <a:ea typeface="ＭＳ Ｐゴシック" panose="020B0600070205080204" pitchFamily="34" charset="-128"/>
              </a:rPr>
              <a:t>Reading for the Really Interested</a:t>
            </a:r>
          </a:p>
        </p:txBody>
      </p:sp>
      <p:sp>
        <p:nvSpPr>
          <p:cNvPr id="229378" name="Content Placeholder 2">
            <a:extLst>
              <a:ext uri="{FF2B5EF4-FFF2-40B4-BE49-F238E27FC236}">
                <a16:creationId xmlns:a16="http://schemas.microsoft.com/office/drawing/2014/main" id="{EAE368F8-4D77-574E-AA96-BDE61C912F5F}"/>
              </a:ext>
            </a:extLst>
          </p:cNvPr>
          <p:cNvSpPr>
            <a:spLocks noGrp="1" noChangeArrowheads="1"/>
          </p:cNvSpPr>
          <p:nvPr>
            <p:ph idx="1"/>
          </p:nvPr>
        </p:nvSpPr>
        <p:spPr>
          <a:xfrm>
            <a:off x="228600" y="996950"/>
            <a:ext cx="8610600" cy="5194300"/>
          </a:xfrm>
        </p:spPr>
        <p:txBody>
          <a:bodyPr/>
          <a:lstStyle/>
          <a:p>
            <a:r>
              <a:rPr lang="en-US" altLang="en-US" sz="1800">
                <a:ea typeface="ＭＳ Ｐゴシック" panose="020B0600070205080204" pitchFamily="34" charset="-128"/>
              </a:rPr>
              <a:t>Jamie Liu, Ben Jaiyen, Richard Veras, and Onur Mutlu,</a:t>
            </a:r>
            <a:br>
              <a:rPr lang="en-US" altLang="en-US" sz="1800">
                <a:ea typeface="ＭＳ Ｐゴシック" panose="020B0600070205080204" pitchFamily="34" charset="-128"/>
              </a:rPr>
            </a:br>
            <a:r>
              <a:rPr lang="en-US" altLang="en-US" sz="2200" b="1">
                <a:ea typeface="ＭＳ Ｐゴシック" panose="020B0600070205080204" pitchFamily="34" charset="-128"/>
                <a:hlinkClick r:id="rId2"/>
              </a:rPr>
              <a:t>"RAIDR: Retention-Aware Intelligent DRAM Refresh"</a:t>
            </a:r>
            <a:br>
              <a:rPr lang="en-US" altLang="en-US" sz="2200">
                <a:ea typeface="ＭＳ Ｐゴシック" panose="020B0600070205080204" pitchFamily="34" charset="-128"/>
              </a:rPr>
            </a:br>
            <a:r>
              <a:rPr lang="en-US" altLang="en-US" sz="1800" i="1">
                <a:ea typeface="ＭＳ Ｐゴシック" panose="020B0600070205080204" pitchFamily="34" charset="-128"/>
              </a:rPr>
              <a:t>Proceedings of the </a:t>
            </a:r>
            <a:r>
              <a:rPr lang="en-US" altLang="en-US" sz="1800" i="1">
                <a:ea typeface="ＭＳ Ｐゴシック" panose="020B0600070205080204" pitchFamily="34" charset="-128"/>
                <a:hlinkClick r:id="rId3"/>
              </a:rPr>
              <a:t>39th International Symposium on Computer Architecture</a:t>
            </a:r>
            <a:r>
              <a:rPr lang="en-US" altLang="en-US" sz="1800" i="1">
                <a:ea typeface="ＭＳ Ｐゴシック" panose="020B0600070205080204" pitchFamily="34" charset="-128"/>
              </a:rPr>
              <a:t> (</a:t>
            </a:r>
            <a:r>
              <a:rPr lang="en-US" altLang="en-US" sz="1800" b="1" i="1">
                <a:ea typeface="ＭＳ Ｐゴシック" panose="020B0600070205080204" pitchFamily="34" charset="-128"/>
              </a:rPr>
              <a:t>ISCA</a:t>
            </a:r>
            <a:r>
              <a:rPr lang="en-US" altLang="en-US" sz="1800" i="1">
                <a:ea typeface="ＭＳ Ｐゴシック" panose="020B0600070205080204" pitchFamily="34" charset="-128"/>
              </a:rPr>
              <a:t>)</a:t>
            </a:r>
            <a:r>
              <a:rPr lang="en-US" altLang="en-US" sz="1800">
                <a:ea typeface="ＭＳ Ｐゴシック" panose="020B0600070205080204" pitchFamily="34" charset="-128"/>
              </a:rPr>
              <a:t>, Portland, OR, June 2012. </a:t>
            </a:r>
            <a:r>
              <a:rPr lang="en-US" altLang="en-US" sz="1800">
                <a:ea typeface="ＭＳ Ｐゴシック" panose="020B0600070205080204" pitchFamily="34" charset="-128"/>
                <a:hlinkClick r:id="rId4"/>
              </a:rPr>
              <a:t>Slides (pdf)</a:t>
            </a:r>
            <a:r>
              <a:rPr lang="en-US" altLang="en-US" sz="1800">
                <a:ea typeface="ＭＳ Ｐゴシック" panose="020B0600070205080204" pitchFamily="34" charset="-128"/>
              </a:rPr>
              <a:t> </a:t>
            </a:r>
          </a:p>
          <a:p>
            <a:endParaRPr lang="en-US" altLang="en-US" sz="1800">
              <a:ea typeface="ＭＳ Ｐゴシック" panose="020B0600070205080204" pitchFamily="34" charset="-128"/>
            </a:endParaRPr>
          </a:p>
          <a:p>
            <a:endParaRPr lang="en-US" altLang="en-US" sz="1800">
              <a:ea typeface="ＭＳ Ｐゴシック" panose="020B0600070205080204" pitchFamily="34" charset="-128"/>
            </a:endParaRPr>
          </a:p>
        </p:txBody>
      </p:sp>
      <p:sp>
        <p:nvSpPr>
          <p:cNvPr id="229379" name="Slide Number Placeholder 3">
            <a:extLst>
              <a:ext uri="{FF2B5EF4-FFF2-40B4-BE49-F238E27FC236}">
                <a16:creationId xmlns:a16="http://schemas.microsoft.com/office/drawing/2014/main" id="{C062B76F-8F1F-3244-A7E7-D3D7835C020D}"/>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AC5D711-FF82-8448-A08A-3EE1A0E506D9}"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pic>
        <p:nvPicPr>
          <p:cNvPr id="229380" name="Picture 1">
            <a:extLst>
              <a:ext uri="{FF2B5EF4-FFF2-40B4-BE49-F238E27FC236}">
                <a16:creationId xmlns:a16="http://schemas.microsoft.com/office/drawing/2014/main" id="{6E48967B-3DBF-4E45-920E-538B69B35069}"/>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2700" y="4038600"/>
            <a:ext cx="9144000" cy="224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7155735"/>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1" name="Title 1">
            <a:extLst>
              <a:ext uri="{FF2B5EF4-FFF2-40B4-BE49-F238E27FC236}">
                <a16:creationId xmlns:a16="http://schemas.microsoft.com/office/drawing/2014/main" id="{66DDDFDD-DC25-9F44-BE89-5F3C741087B2}"/>
              </a:ext>
            </a:extLst>
          </p:cNvPr>
          <p:cNvSpPr>
            <a:spLocks noGrp="1" noChangeArrowheads="1"/>
          </p:cNvSpPr>
          <p:nvPr>
            <p:ph type="title"/>
          </p:nvPr>
        </p:nvSpPr>
        <p:spPr/>
        <p:txBody>
          <a:bodyPr/>
          <a:lstStyle/>
          <a:p>
            <a:r>
              <a:rPr lang="en-US" altLang="en-US">
                <a:ea typeface="ＭＳ Ｐゴシック" panose="020B0600070205080204" pitchFamily="34" charset="-128"/>
              </a:rPr>
              <a:t>Really Interested? … Further Readings</a:t>
            </a:r>
          </a:p>
        </p:txBody>
      </p:sp>
      <p:sp>
        <p:nvSpPr>
          <p:cNvPr id="230402" name="Content Placeholder 2">
            <a:extLst>
              <a:ext uri="{FF2B5EF4-FFF2-40B4-BE49-F238E27FC236}">
                <a16:creationId xmlns:a16="http://schemas.microsoft.com/office/drawing/2014/main" id="{400EBBB3-4877-3E44-BFE9-840E07D2ED71}"/>
              </a:ext>
            </a:extLst>
          </p:cNvPr>
          <p:cNvSpPr>
            <a:spLocks noGrp="1" noChangeArrowheads="1"/>
          </p:cNvSpPr>
          <p:nvPr>
            <p:ph idx="1"/>
          </p:nvPr>
        </p:nvSpPr>
        <p:spPr>
          <a:xfrm>
            <a:off x="228600" y="996950"/>
            <a:ext cx="8610600" cy="5194300"/>
          </a:xfrm>
        </p:spPr>
        <p:txBody>
          <a:bodyPr/>
          <a:lstStyle/>
          <a:p>
            <a:r>
              <a:rPr lang="en-US" altLang="en-US" sz="1800">
                <a:ea typeface="ＭＳ Ｐゴシック" panose="020B0600070205080204" pitchFamily="34" charset="-128"/>
              </a:rPr>
              <a:t>Onur Mutlu,</a:t>
            </a:r>
            <a:br>
              <a:rPr lang="en-US" altLang="en-US" sz="1800">
                <a:ea typeface="ＭＳ Ｐゴシック" panose="020B0600070205080204" pitchFamily="34" charset="-128"/>
              </a:rPr>
            </a:br>
            <a:r>
              <a:rPr lang="en-US" altLang="en-US" sz="2200" b="1">
                <a:ea typeface="ＭＳ Ｐゴシック" panose="020B0600070205080204" pitchFamily="34" charset="-128"/>
                <a:hlinkClick r:id="rId2"/>
              </a:rPr>
              <a:t>"Memory Scaling: A Systems Architecture Perspective"</a:t>
            </a:r>
            <a:br>
              <a:rPr lang="en-US" altLang="en-US" sz="2200">
                <a:ea typeface="ＭＳ Ｐゴシック" panose="020B0600070205080204" pitchFamily="34" charset="-128"/>
              </a:rPr>
            </a:br>
            <a:r>
              <a:rPr lang="en-US" altLang="en-US" sz="1800" i="1">
                <a:ea typeface="ＭＳ Ｐゴシック" panose="020B0600070205080204" pitchFamily="34" charset="-128"/>
              </a:rPr>
              <a:t>Technical talk at </a:t>
            </a:r>
            <a:r>
              <a:rPr lang="en-US" altLang="en-US" sz="1800" i="1">
                <a:ea typeface="ＭＳ Ｐゴシック" panose="020B0600070205080204" pitchFamily="34" charset="-128"/>
                <a:hlinkClick r:id="rId3"/>
              </a:rPr>
              <a:t>MemCon 2013</a:t>
            </a:r>
            <a:r>
              <a:rPr lang="en-US" altLang="en-US" sz="1800" i="1">
                <a:ea typeface="ＭＳ Ｐゴシック" panose="020B0600070205080204" pitchFamily="34" charset="-128"/>
              </a:rPr>
              <a:t> (</a:t>
            </a:r>
            <a:r>
              <a:rPr lang="en-US" altLang="en-US" sz="1800" b="1" i="1">
                <a:ea typeface="ＭＳ Ｐゴシック" panose="020B0600070205080204" pitchFamily="34" charset="-128"/>
              </a:rPr>
              <a:t>MEMCON</a:t>
            </a:r>
            <a:r>
              <a:rPr lang="en-US" altLang="en-US" sz="1800" i="1">
                <a:ea typeface="ＭＳ Ｐゴシック" panose="020B0600070205080204" pitchFamily="34" charset="-128"/>
              </a:rPr>
              <a:t>)</a:t>
            </a:r>
            <a:r>
              <a:rPr lang="en-US" altLang="en-US" sz="1800">
                <a:ea typeface="ＭＳ Ｐゴシック" panose="020B0600070205080204" pitchFamily="34" charset="-128"/>
              </a:rPr>
              <a:t>, Santa Clara, CA, August 2013. </a:t>
            </a:r>
            <a:r>
              <a:rPr lang="en-US" altLang="en-US" sz="1800">
                <a:ea typeface="ＭＳ Ｐゴシック" panose="020B0600070205080204" pitchFamily="34" charset="-128"/>
                <a:hlinkClick r:id="rId4"/>
              </a:rPr>
              <a:t>Slides (pptx)</a:t>
            </a:r>
            <a:r>
              <a:rPr lang="en-US" altLang="en-US" sz="1800">
                <a:ea typeface="ＭＳ Ｐゴシック" panose="020B0600070205080204" pitchFamily="34" charset="-128"/>
              </a:rPr>
              <a:t> </a:t>
            </a:r>
            <a:r>
              <a:rPr lang="en-US" altLang="en-US" sz="1800">
                <a:ea typeface="ＭＳ Ｐゴシック" panose="020B0600070205080204" pitchFamily="34" charset="-128"/>
                <a:hlinkClick r:id="rId5"/>
              </a:rPr>
              <a:t>(pdf)</a:t>
            </a:r>
            <a:r>
              <a:rPr lang="en-US" altLang="en-US" sz="1800">
                <a:ea typeface="ＭＳ Ｐゴシック" panose="020B0600070205080204" pitchFamily="34" charset="-128"/>
              </a:rPr>
              <a:t> </a:t>
            </a:r>
            <a:r>
              <a:rPr lang="en-US" altLang="en-US" sz="1800">
                <a:ea typeface="ＭＳ Ｐゴシック" panose="020B0600070205080204" pitchFamily="34" charset="-128"/>
                <a:hlinkClick r:id="rId6"/>
              </a:rPr>
              <a:t>Video</a:t>
            </a:r>
            <a:r>
              <a:rPr lang="en-US" altLang="en-US" sz="1800">
                <a:ea typeface="ＭＳ Ｐゴシック" panose="020B0600070205080204" pitchFamily="34" charset="-128"/>
              </a:rPr>
              <a:t> </a:t>
            </a:r>
          </a:p>
          <a:p>
            <a:endParaRPr lang="en-US" altLang="en-US">
              <a:ea typeface="ＭＳ Ｐゴシック" panose="020B0600070205080204" pitchFamily="34" charset="-128"/>
            </a:endParaRPr>
          </a:p>
          <a:p>
            <a:r>
              <a:rPr lang="en-US" altLang="en-US" sz="1800">
                <a:ea typeface="ＭＳ Ｐゴシック" panose="020B0600070205080204" pitchFamily="34" charset="-128"/>
              </a:rPr>
              <a:t>Kevin Chang, Donghyuk Lee, Zeshan Chishti, Alaa Alameldeen, Chris Wilkerson, Yoongu Kim, and Onur Mutlu,</a:t>
            </a:r>
            <a:br>
              <a:rPr lang="en-US" altLang="en-US" sz="1800">
                <a:ea typeface="ＭＳ Ｐゴシック" panose="020B0600070205080204" pitchFamily="34" charset="-128"/>
              </a:rPr>
            </a:br>
            <a:r>
              <a:rPr lang="en-US" altLang="en-US" sz="2200" b="1">
                <a:ea typeface="ＭＳ Ｐゴシック" panose="020B0600070205080204" pitchFamily="34" charset="-128"/>
                <a:hlinkClick r:id="rId7"/>
              </a:rPr>
              <a:t>"Improving DRAM Performance by Parallelizing Refreshes with Accesses"</a:t>
            </a:r>
            <a:r>
              <a:rPr lang="en-US" altLang="en-US" sz="2200">
                <a:ea typeface="ＭＳ Ｐゴシック" panose="020B0600070205080204" pitchFamily="34" charset="-128"/>
              </a:rPr>
              <a:t> </a:t>
            </a:r>
            <a:br>
              <a:rPr lang="en-US" altLang="en-US">
                <a:ea typeface="ＭＳ Ｐゴシック" panose="020B0600070205080204" pitchFamily="34" charset="-128"/>
              </a:rPr>
            </a:br>
            <a:r>
              <a:rPr lang="en-US" altLang="en-US" sz="1800" i="1">
                <a:ea typeface="ＭＳ Ｐゴシック" panose="020B0600070205080204" pitchFamily="34" charset="-128"/>
              </a:rPr>
              <a:t>Proceedings of the </a:t>
            </a:r>
            <a:r>
              <a:rPr lang="en-US" altLang="en-US" sz="1800" i="1">
                <a:ea typeface="ＭＳ Ｐゴシック" panose="020B0600070205080204" pitchFamily="34" charset="-128"/>
                <a:hlinkClick r:id="rId8"/>
              </a:rPr>
              <a:t>20th International Symposium on High-Performance Computer Architecture</a:t>
            </a:r>
            <a:r>
              <a:rPr lang="en-US" altLang="en-US" sz="1800" i="1">
                <a:ea typeface="ＭＳ Ｐゴシック" panose="020B0600070205080204" pitchFamily="34" charset="-128"/>
              </a:rPr>
              <a:t> (</a:t>
            </a:r>
            <a:r>
              <a:rPr lang="en-US" altLang="en-US" sz="1800" b="1" i="1">
                <a:ea typeface="ＭＳ Ｐゴシック" panose="020B0600070205080204" pitchFamily="34" charset="-128"/>
              </a:rPr>
              <a:t>HPCA</a:t>
            </a:r>
            <a:r>
              <a:rPr lang="en-US" altLang="en-US" sz="1800" i="1">
                <a:ea typeface="ＭＳ Ｐゴシック" panose="020B0600070205080204" pitchFamily="34" charset="-128"/>
              </a:rPr>
              <a:t>)</a:t>
            </a:r>
            <a:r>
              <a:rPr lang="en-US" altLang="en-US" sz="1800">
                <a:ea typeface="ＭＳ Ｐゴシック" panose="020B0600070205080204" pitchFamily="34" charset="-128"/>
              </a:rPr>
              <a:t>, Orlando, FL, February 2014. </a:t>
            </a:r>
            <a:r>
              <a:rPr lang="en-US" altLang="en-US" sz="1800">
                <a:ea typeface="ＭＳ Ｐゴシック" panose="020B0600070205080204" pitchFamily="34" charset="-128"/>
                <a:hlinkClick r:id="rId9"/>
              </a:rPr>
              <a:t>Slides (pptx)</a:t>
            </a:r>
            <a:r>
              <a:rPr lang="en-US" altLang="en-US" sz="1800">
                <a:ea typeface="ＭＳ Ｐゴシック" panose="020B0600070205080204" pitchFamily="34" charset="-128"/>
              </a:rPr>
              <a:t> </a:t>
            </a:r>
            <a:r>
              <a:rPr lang="en-US" altLang="en-US" sz="1800">
                <a:ea typeface="ＭＳ Ｐゴシック" panose="020B0600070205080204" pitchFamily="34" charset="-128"/>
                <a:hlinkClick r:id="rId10"/>
              </a:rPr>
              <a:t>(pdf)</a:t>
            </a:r>
            <a:endParaRPr lang="en-US" altLang="en-US" sz="1800">
              <a:ea typeface="ＭＳ Ｐゴシック" panose="020B0600070205080204" pitchFamily="34" charset="-128"/>
            </a:endParaRPr>
          </a:p>
          <a:p>
            <a:endParaRPr lang="en-US" altLang="en-US">
              <a:ea typeface="ＭＳ Ｐゴシック" panose="020B0600070205080204" pitchFamily="34" charset="-128"/>
            </a:endParaRPr>
          </a:p>
        </p:txBody>
      </p:sp>
      <p:sp>
        <p:nvSpPr>
          <p:cNvPr id="230403" name="Slide Number Placeholder 3">
            <a:extLst>
              <a:ext uri="{FF2B5EF4-FFF2-40B4-BE49-F238E27FC236}">
                <a16:creationId xmlns:a16="http://schemas.microsoft.com/office/drawing/2014/main" id="{12454C96-6D5F-CA45-A5A9-454592959498}"/>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1B93AC6-6433-804D-9816-B4E3020D0E79}"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151171223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5" name="Title 1">
            <a:extLst>
              <a:ext uri="{FF2B5EF4-FFF2-40B4-BE49-F238E27FC236}">
                <a16:creationId xmlns:a16="http://schemas.microsoft.com/office/drawing/2014/main" id="{3016890A-0AF8-4843-BE7C-A84E04185A39}"/>
              </a:ext>
            </a:extLst>
          </p:cNvPr>
          <p:cNvSpPr>
            <a:spLocks noGrp="1" noChangeArrowheads="1"/>
          </p:cNvSpPr>
          <p:nvPr>
            <p:ph type="title"/>
          </p:nvPr>
        </p:nvSpPr>
        <p:spPr/>
        <p:txBody>
          <a:bodyPr/>
          <a:lstStyle/>
          <a:p>
            <a:r>
              <a:rPr lang="en-US" altLang="en-US">
                <a:ea typeface="ＭＳ Ｐゴシック" panose="020B0600070205080204" pitchFamily="34" charset="-128"/>
              </a:rPr>
              <a:t>Takeaway</a:t>
            </a:r>
          </a:p>
        </p:txBody>
      </p:sp>
      <p:sp>
        <p:nvSpPr>
          <p:cNvPr id="210946" name="Content Placeholder 2">
            <a:extLst>
              <a:ext uri="{FF2B5EF4-FFF2-40B4-BE49-F238E27FC236}">
                <a16:creationId xmlns:a16="http://schemas.microsoft.com/office/drawing/2014/main" id="{D61EC564-F439-2043-8F1D-1D44762C93C3}"/>
              </a:ext>
            </a:extLst>
          </p:cNvPr>
          <p:cNvSpPr>
            <a:spLocks noGrp="1" noChangeArrowheads="1"/>
          </p:cNvSpPr>
          <p:nvPr>
            <p:ph idx="1"/>
          </p:nvPr>
        </p:nvSpPr>
        <p:spPr>
          <a:xfrm>
            <a:off x="533400" y="1143000"/>
            <a:ext cx="8610600" cy="5194300"/>
          </a:xfrm>
        </p:spPr>
        <p:txBody>
          <a:bodyPr/>
          <a:lstStyle/>
          <a:p>
            <a:pPr marL="0" indent="0">
              <a:buFont typeface="Wingdings" pitchFamily="2" charset="2"/>
              <a:buNone/>
            </a:pPr>
            <a:r>
              <a:rPr lang="en-US" altLang="en-US" sz="4200">
                <a:solidFill>
                  <a:srgbClr val="FF0000"/>
                </a:solidFill>
                <a:ea typeface="ＭＳ Ｐゴシック" panose="020B0600070205080204" pitchFamily="34" charset="-128"/>
              </a:rPr>
              <a:t>Breaking the abstraction layers </a:t>
            </a:r>
            <a:r>
              <a:rPr lang="en-US" altLang="en-US" sz="4200">
                <a:ea typeface="ＭＳ Ｐゴシック" panose="020B0600070205080204" pitchFamily="34" charset="-128"/>
              </a:rPr>
              <a:t>(between components and transformation hierarchy levels) </a:t>
            </a:r>
          </a:p>
          <a:p>
            <a:pPr marL="0" indent="0">
              <a:buFont typeface="Wingdings" pitchFamily="2" charset="2"/>
              <a:buNone/>
            </a:pPr>
            <a:endParaRPr lang="en-US" altLang="en-US" sz="2200">
              <a:ea typeface="ＭＳ Ｐゴシック" panose="020B0600070205080204" pitchFamily="34" charset="-128"/>
            </a:endParaRPr>
          </a:p>
          <a:p>
            <a:pPr marL="0" indent="0">
              <a:buFont typeface="Wingdings" pitchFamily="2" charset="2"/>
              <a:buNone/>
            </a:pPr>
            <a:r>
              <a:rPr lang="en-US" altLang="en-US" sz="4200">
                <a:ea typeface="ＭＳ Ｐゴシック" panose="020B0600070205080204" pitchFamily="34" charset="-128"/>
              </a:rPr>
              <a:t>and </a:t>
            </a:r>
            <a:r>
              <a:rPr lang="en-US" altLang="en-US" sz="4200">
                <a:solidFill>
                  <a:srgbClr val="FF0000"/>
                </a:solidFill>
                <a:ea typeface="ＭＳ Ｐゴシック" panose="020B0600070205080204" pitchFamily="34" charset="-128"/>
              </a:rPr>
              <a:t>knowing what is underneath</a:t>
            </a:r>
            <a:r>
              <a:rPr lang="en-US" altLang="en-US" sz="4200">
                <a:ea typeface="ＭＳ Ｐゴシック" panose="020B0600070205080204" pitchFamily="34" charset="-128"/>
              </a:rPr>
              <a:t> </a:t>
            </a:r>
          </a:p>
          <a:p>
            <a:pPr marL="0" indent="0">
              <a:buFont typeface="Wingdings" pitchFamily="2" charset="2"/>
              <a:buNone/>
            </a:pPr>
            <a:endParaRPr lang="en-US" altLang="en-US" sz="2200">
              <a:solidFill>
                <a:srgbClr val="0000FF"/>
              </a:solidFill>
              <a:ea typeface="ＭＳ Ｐゴシック" panose="020B0600070205080204" pitchFamily="34" charset="-128"/>
            </a:endParaRPr>
          </a:p>
          <a:p>
            <a:pPr marL="0" indent="0">
              <a:buFont typeface="Wingdings" pitchFamily="2" charset="2"/>
              <a:buNone/>
            </a:pPr>
            <a:r>
              <a:rPr lang="en-US" altLang="en-US" sz="4200">
                <a:solidFill>
                  <a:srgbClr val="0000FF"/>
                </a:solidFill>
                <a:ea typeface="ＭＳ Ｐゴシック" panose="020B0600070205080204" pitchFamily="34" charset="-128"/>
              </a:rPr>
              <a:t>enables you to </a:t>
            </a:r>
            <a:r>
              <a:rPr lang="en-US" altLang="en-US" sz="4200" b="1">
                <a:solidFill>
                  <a:srgbClr val="0000FF"/>
                </a:solidFill>
                <a:ea typeface="ＭＳ Ｐゴシック" panose="020B0600070205080204" pitchFamily="34" charset="-128"/>
              </a:rPr>
              <a:t>understand</a:t>
            </a:r>
            <a:r>
              <a:rPr lang="en-US" altLang="en-US" sz="4200">
                <a:solidFill>
                  <a:srgbClr val="0000FF"/>
                </a:solidFill>
                <a:ea typeface="ＭＳ Ｐゴシック" panose="020B0600070205080204" pitchFamily="34" charset="-128"/>
              </a:rPr>
              <a:t> and </a:t>
            </a:r>
            <a:r>
              <a:rPr lang="en-US" altLang="en-US" sz="4200" b="1">
                <a:solidFill>
                  <a:srgbClr val="0000FF"/>
                </a:solidFill>
                <a:ea typeface="ＭＳ Ｐゴシック" panose="020B0600070205080204" pitchFamily="34" charset="-128"/>
              </a:rPr>
              <a:t>solve</a:t>
            </a:r>
            <a:r>
              <a:rPr lang="en-US" altLang="en-US" sz="4200">
                <a:solidFill>
                  <a:srgbClr val="0000FF"/>
                </a:solidFill>
                <a:ea typeface="ＭＳ Ｐゴシック" panose="020B0600070205080204" pitchFamily="34" charset="-128"/>
              </a:rPr>
              <a:t> problems</a:t>
            </a:r>
          </a:p>
        </p:txBody>
      </p:sp>
      <p:sp>
        <p:nvSpPr>
          <p:cNvPr id="210947" name="Slide Number Placeholder 3">
            <a:extLst>
              <a:ext uri="{FF2B5EF4-FFF2-40B4-BE49-F238E27FC236}">
                <a16:creationId xmlns:a16="http://schemas.microsoft.com/office/drawing/2014/main" id="{CA05A18C-3C0B-E146-9D79-BD33BE6CA99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AE21519-71F2-754E-B818-EFA5B50F3CAA}"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26269490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Title 1">
            <a:extLst>
              <a:ext uri="{FF2B5EF4-FFF2-40B4-BE49-F238E27FC236}">
                <a16:creationId xmlns:a16="http://schemas.microsoft.com/office/drawing/2014/main" id="{07C12EAB-92D6-3C4B-8E44-86A5B6098DDA}"/>
              </a:ext>
            </a:extLst>
          </p:cNvPr>
          <p:cNvSpPr>
            <a:spLocks noGrp="1" noChangeArrowheads="1"/>
          </p:cNvSpPr>
          <p:nvPr>
            <p:ph type="ctrTitle"/>
          </p:nvPr>
        </p:nvSpPr>
        <p:spPr>
          <a:xfrm>
            <a:off x="914400" y="1447800"/>
            <a:ext cx="7924800" cy="1752600"/>
          </a:xfrm>
        </p:spPr>
        <p:txBody>
          <a:bodyPr/>
          <a:lstStyle/>
          <a:p>
            <a:r>
              <a:rPr lang="en-US" altLang="en-US" dirty="0">
                <a:ea typeface="ＭＳ Ｐゴシック" panose="020B0600070205080204" pitchFamily="34" charset="-128"/>
              </a:rPr>
              <a:t>Mystery #4: </a:t>
            </a:r>
            <a:br>
              <a:rPr lang="en-US" altLang="en-US" dirty="0">
                <a:ea typeface="ＭＳ Ｐゴシック" panose="020B0600070205080204" pitchFamily="34" charset="-128"/>
              </a:rPr>
            </a:br>
            <a:r>
              <a:rPr lang="en-US" altLang="en-US" dirty="0">
                <a:ea typeface="ＭＳ Ｐゴシック" panose="020B0600070205080204" pitchFamily="34" charset="-128"/>
              </a:rPr>
              <a:t>Memory Performance Attacks</a:t>
            </a:r>
          </a:p>
        </p:txBody>
      </p:sp>
      <p:sp>
        <p:nvSpPr>
          <p:cNvPr id="184322" name="Subtitle 2">
            <a:extLst>
              <a:ext uri="{FF2B5EF4-FFF2-40B4-BE49-F238E27FC236}">
                <a16:creationId xmlns:a16="http://schemas.microsoft.com/office/drawing/2014/main" id="{C9F1C55C-613B-9E48-A156-2F06096D63BB}"/>
              </a:ext>
            </a:extLst>
          </p:cNvPr>
          <p:cNvSpPr>
            <a:spLocks noGrp="1" noChangeArrowheads="1"/>
          </p:cNvSpPr>
          <p:nvPr>
            <p:ph type="subTitle" idx="1"/>
          </p:nvPr>
        </p:nvSpPr>
        <p:spPr/>
        <p:txBody>
          <a:bodyPr/>
          <a:lstStyle/>
          <a:p>
            <a:endParaRPr lang="en-US" altLang="en-US">
              <a:ea typeface="ＭＳ Ｐゴシック" panose="020B0600070205080204" pitchFamily="34" charset="-128"/>
            </a:endParaRPr>
          </a:p>
        </p:txBody>
      </p:sp>
      <p:sp>
        <p:nvSpPr>
          <p:cNvPr id="184323" name="Slide Number Placeholder 3">
            <a:extLst>
              <a:ext uri="{FF2B5EF4-FFF2-40B4-BE49-F238E27FC236}">
                <a16:creationId xmlns:a16="http://schemas.microsoft.com/office/drawing/2014/main" id="{0C39B42E-83FF-364C-9885-BE8010498312}"/>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4D4CC2B-6A4F-F542-9943-4622C79F7F91}" type="slidenum">
              <a:rPr kumimoji="0" lang="en-US" altLang="en-US" sz="12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US" altLang="en-US" sz="12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4271773660"/>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Title 1">
            <a:extLst>
              <a:ext uri="{FF2B5EF4-FFF2-40B4-BE49-F238E27FC236}">
                <a16:creationId xmlns:a16="http://schemas.microsoft.com/office/drawing/2014/main" id="{5D831839-C8DC-BA43-8988-A9711B39CDDC}"/>
              </a:ext>
            </a:extLst>
          </p:cNvPr>
          <p:cNvSpPr>
            <a:spLocks noGrp="1" noChangeArrowheads="1"/>
          </p:cNvSpPr>
          <p:nvPr>
            <p:ph type="title"/>
          </p:nvPr>
        </p:nvSpPr>
        <p:spPr/>
        <p:txBody>
          <a:bodyPr/>
          <a:lstStyle/>
          <a:p>
            <a:r>
              <a:rPr lang="en-US" altLang="en-US">
                <a:ea typeface="ＭＳ Ｐゴシック" panose="020B0600070205080204" pitchFamily="34" charset="-128"/>
              </a:rPr>
              <a:t>Multi-Core Systems</a:t>
            </a:r>
          </a:p>
        </p:txBody>
      </p:sp>
      <p:sp>
        <p:nvSpPr>
          <p:cNvPr id="185346" name="Slide Number Placeholder 3">
            <a:extLst>
              <a:ext uri="{FF2B5EF4-FFF2-40B4-BE49-F238E27FC236}">
                <a16:creationId xmlns:a16="http://schemas.microsoft.com/office/drawing/2014/main" id="{1C1467E2-3E5F-D243-831E-F601013F39B7}"/>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82D2B7A-7174-E046-8681-BA18CC5C72E7}"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pic>
        <p:nvPicPr>
          <p:cNvPr id="185347" name="Content Placeholder 6" descr="barcelona-die-photo-color.jpg">
            <a:extLst>
              <a:ext uri="{FF2B5EF4-FFF2-40B4-BE49-F238E27FC236}">
                <a16:creationId xmlns:a16="http://schemas.microsoft.com/office/drawing/2014/main" id="{19A4C2C7-5734-8647-8A77-9F311ED6BB5B}"/>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338263" y="1108075"/>
            <a:ext cx="4876800" cy="4756150"/>
          </a:xfrm>
        </p:spPr>
      </p:pic>
      <p:sp>
        <p:nvSpPr>
          <p:cNvPr id="8" name="Rounded Rectangle 7">
            <a:extLst>
              <a:ext uri="{FF2B5EF4-FFF2-40B4-BE49-F238E27FC236}">
                <a16:creationId xmlns:a16="http://schemas.microsoft.com/office/drawing/2014/main" id="{90979C23-1150-5A45-8A9F-3B608022BBDA}"/>
              </a:ext>
            </a:extLst>
          </p:cNvPr>
          <p:cNvSpPr>
            <a:spLocks noChangeArrowheads="1"/>
          </p:cNvSpPr>
          <p:nvPr/>
        </p:nvSpPr>
        <p:spPr bwMode="auto">
          <a:xfrm rot="5400000">
            <a:off x="4213225" y="1844676"/>
            <a:ext cx="1603375" cy="1219200"/>
          </a:xfrm>
          <a:prstGeom prst="roundRect">
            <a:avLst>
              <a:gd name="adj" fmla="val 16667"/>
            </a:avLst>
          </a:pr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9" name="TextBox 8">
            <a:extLst>
              <a:ext uri="{FF2B5EF4-FFF2-40B4-BE49-F238E27FC236}">
                <a16:creationId xmlns:a16="http://schemas.microsoft.com/office/drawing/2014/main" id="{50EA9B8A-948F-D640-9947-C52794963E39}"/>
              </a:ext>
            </a:extLst>
          </p:cNvPr>
          <p:cNvSpPr txBox="1">
            <a:spLocks noChangeArrowheads="1"/>
          </p:cNvSpPr>
          <p:nvPr/>
        </p:nvSpPr>
        <p:spPr bwMode="auto">
          <a:xfrm>
            <a:off x="4400550" y="2262188"/>
            <a:ext cx="1233488" cy="430212"/>
          </a:xfrm>
          <a:prstGeom prst="rect">
            <a:avLst/>
          </a:prstGeom>
          <a:solidFill>
            <a:srgbClr val="C0C0C0">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200" b="1"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CORE 1</a:t>
            </a:r>
          </a:p>
        </p:txBody>
      </p:sp>
      <p:sp>
        <p:nvSpPr>
          <p:cNvPr id="17" name="Rectangle 16">
            <a:extLst>
              <a:ext uri="{FF2B5EF4-FFF2-40B4-BE49-F238E27FC236}">
                <a16:creationId xmlns:a16="http://schemas.microsoft.com/office/drawing/2014/main" id="{6E33E6F5-BC40-6948-90E4-6D63AB99D442}"/>
              </a:ext>
            </a:extLst>
          </p:cNvPr>
          <p:cNvSpPr>
            <a:spLocks noChangeArrowheads="1"/>
          </p:cNvSpPr>
          <p:nvPr/>
        </p:nvSpPr>
        <p:spPr bwMode="auto">
          <a:xfrm rot="5400000">
            <a:off x="2880519" y="2235994"/>
            <a:ext cx="1603375" cy="427037"/>
          </a:xfrm>
          <a:prstGeom prst="rect">
            <a:avLst/>
          </a:pr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 name="TextBox 19">
            <a:extLst>
              <a:ext uri="{FF2B5EF4-FFF2-40B4-BE49-F238E27FC236}">
                <a16:creationId xmlns:a16="http://schemas.microsoft.com/office/drawing/2014/main" id="{FBC5B99D-1DEC-024C-8AA1-04AEAD766A4C}"/>
              </a:ext>
            </a:extLst>
          </p:cNvPr>
          <p:cNvSpPr txBox="1">
            <a:spLocks noChangeArrowheads="1"/>
          </p:cNvSpPr>
          <p:nvPr/>
        </p:nvSpPr>
        <p:spPr bwMode="auto">
          <a:xfrm rot="5400000">
            <a:off x="2920206" y="2275682"/>
            <a:ext cx="1531937" cy="368300"/>
          </a:xfrm>
          <a:prstGeom prst="rect">
            <a:avLst/>
          </a:prstGeom>
          <a:solidFill>
            <a:srgbClr val="C0C0C0">
              <a:alpha val="4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L2 CACHE 0</a:t>
            </a:r>
          </a:p>
        </p:txBody>
      </p:sp>
      <p:sp>
        <p:nvSpPr>
          <p:cNvPr id="30" name="Rectangle 29">
            <a:extLst>
              <a:ext uri="{FF2B5EF4-FFF2-40B4-BE49-F238E27FC236}">
                <a16:creationId xmlns:a16="http://schemas.microsoft.com/office/drawing/2014/main" id="{00771525-C040-0A48-9680-3F53877BFB73}"/>
              </a:ext>
            </a:extLst>
          </p:cNvPr>
          <p:cNvSpPr>
            <a:spLocks noChangeArrowheads="1"/>
          </p:cNvSpPr>
          <p:nvPr/>
        </p:nvSpPr>
        <p:spPr bwMode="auto">
          <a:xfrm rot="5400000">
            <a:off x="-568325" y="3127375"/>
            <a:ext cx="4756150" cy="717550"/>
          </a:xfrm>
          <a:prstGeom prst="rect">
            <a:avLst/>
          </a:prstGeom>
          <a:noFill/>
          <a:ln w="50800">
            <a:solidFill>
              <a:srgbClr val="00FF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32" name="TextBox 31">
            <a:extLst>
              <a:ext uri="{FF2B5EF4-FFF2-40B4-BE49-F238E27FC236}">
                <a16:creationId xmlns:a16="http://schemas.microsoft.com/office/drawing/2014/main" id="{3E6E1C6D-741E-8144-B16E-751C123607A8}"/>
              </a:ext>
            </a:extLst>
          </p:cNvPr>
          <p:cNvSpPr txBox="1">
            <a:spLocks noChangeArrowheads="1"/>
          </p:cNvSpPr>
          <p:nvPr/>
        </p:nvSpPr>
        <p:spPr bwMode="auto">
          <a:xfrm rot="5400000">
            <a:off x="246063" y="3244850"/>
            <a:ext cx="3113087" cy="461963"/>
          </a:xfrm>
          <a:prstGeom prst="rect">
            <a:avLst/>
          </a:prstGeom>
          <a:solidFill>
            <a:srgbClr val="C0C0C0">
              <a:alpha val="4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1"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SHARED L3 CACHE</a:t>
            </a:r>
          </a:p>
        </p:txBody>
      </p:sp>
      <p:sp>
        <p:nvSpPr>
          <p:cNvPr id="36" name="Rectangle 35">
            <a:extLst>
              <a:ext uri="{FF2B5EF4-FFF2-40B4-BE49-F238E27FC236}">
                <a16:creationId xmlns:a16="http://schemas.microsoft.com/office/drawing/2014/main" id="{DA2D1AE9-669D-A241-8AC1-E5D6EED3153C}"/>
              </a:ext>
            </a:extLst>
          </p:cNvPr>
          <p:cNvSpPr>
            <a:spLocks noChangeArrowheads="1"/>
          </p:cNvSpPr>
          <p:nvPr/>
        </p:nvSpPr>
        <p:spPr bwMode="auto">
          <a:xfrm rot="5400000">
            <a:off x="3513138" y="3259137"/>
            <a:ext cx="4756150" cy="454025"/>
          </a:xfrm>
          <a:prstGeom prst="rect">
            <a:avLst/>
          </a:prstGeom>
          <a:noFill/>
          <a:ln w="50800">
            <a:solidFill>
              <a:srgbClr val="00FF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37" name="TextBox 36">
            <a:extLst>
              <a:ext uri="{FF2B5EF4-FFF2-40B4-BE49-F238E27FC236}">
                <a16:creationId xmlns:a16="http://schemas.microsoft.com/office/drawing/2014/main" id="{EBA58A4C-90A6-344F-B95C-CFB43B0BB005}"/>
              </a:ext>
            </a:extLst>
          </p:cNvPr>
          <p:cNvSpPr txBox="1">
            <a:spLocks noChangeArrowheads="1"/>
          </p:cNvSpPr>
          <p:nvPr/>
        </p:nvSpPr>
        <p:spPr bwMode="auto">
          <a:xfrm rot="5400000">
            <a:off x="4415632" y="3247231"/>
            <a:ext cx="2940050" cy="461963"/>
          </a:xfrm>
          <a:prstGeom prst="rect">
            <a:avLst/>
          </a:prstGeom>
          <a:solidFill>
            <a:srgbClr val="C0C0C0">
              <a:alpha val="4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1"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DRAM INTERFACE</a:t>
            </a:r>
          </a:p>
        </p:txBody>
      </p:sp>
      <p:pic>
        <p:nvPicPr>
          <p:cNvPr id="185356" name="Picture 37" descr="samsung-dimm-better.jpg">
            <a:extLst>
              <a:ext uri="{FF2B5EF4-FFF2-40B4-BE49-F238E27FC236}">
                <a16:creationId xmlns:a16="http://schemas.microsoft.com/office/drawing/2014/main" id="{26B8493A-4766-BF44-B274-02141454970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530975" y="919163"/>
            <a:ext cx="1312863" cy="519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Rounded Rectangle 27">
            <a:extLst>
              <a:ext uri="{FF2B5EF4-FFF2-40B4-BE49-F238E27FC236}">
                <a16:creationId xmlns:a16="http://schemas.microsoft.com/office/drawing/2014/main" id="{57242AE9-5E48-F848-9E0F-5206EAF8B104}"/>
              </a:ext>
            </a:extLst>
          </p:cNvPr>
          <p:cNvSpPr>
            <a:spLocks noChangeArrowheads="1"/>
          </p:cNvSpPr>
          <p:nvPr/>
        </p:nvSpPr>
        <p:spPr bwMode="auto">
          <a:xfrm rot="5400000">
            <a:off x="2004219" y="1835944"/>
            <a:ext cx="1601788" cy="1219200"/>
          </a:xfrm>
          <a:prstGeom prst="roundRect">
            <a:avLst>
              <a:gd name="adj" fmla="val 16667"/>
            </a:avLst>
          </a:pr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9" name="TextBox 28">
            <a:extLst>
              <a:ext uri="{FF2B5EF4-FFF2-40B4-BE49-F238E27FC236}">
                <a16:creationId xmlns:a16="http://schemas.microsoft.com/office/drawing/2014/main" id="{96491148-8637-BD40-B7CE-C12603138426}"/>
              </a:ext>
            </a:extLst>
          </p:cNvPr>
          <p:cNvSpPr txBox="1">
            <a:spLocks noChangeArrowheads="1"/>
          </p:cNvSpPr>
          <p:nvPr/>
        </p:nvSpPr>
        <p:spPr bwMode="auto">
          <a:xfrm>
            <a:off x="2190750" y="2254250"/>
            <a:ext cx="1235075" cy="430213"/>
          </a:xfrm>
          <a:prstGeom prst="rect">
            <a:avLst/>
          </a:prstGeom>
          <a:solidFill>
            <a:srgbClr val="C0C0C0">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200" b="1"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CORE 0</a:t>
            </a:r>
          </a:p>
        </p:txBody>
      </p:sp>
      <p:sp>
        <p:nvSpPr>
          <p:cNvPr id="31" name="Rounded Rectangle 30">
            <a:extLst>
              <a:ext uri="{FF2B5EF4-FFF2-40B4-BE49-F238E27FC236}">
                <a16:creationId xmlns:a16="http://schemas.microsoft.com/office/drawing/2014/main" id="{41C63214-6A1C-114E-8BC7-C7BD4BFFABAF}"/>
              </a:ext>
            </a:extLst>
          </p:cNvPr>
          <p:cNvSpPr>
            <a:spLocks noChangeArrowheads="1"/>
          </p:cNvSpPr>
          <p:nvPr/>
        </p:nvSpPr>
        <p:spPr bwMode="auto">
          <a:xfrm rot="5400000">
            <a:off x="2014537" y="4022726"/>
            <a:ext cx="1603375" cy="1219200"/>
          </a:xfrm>
          <a:prstGeom prst="roundRect">
            <a:avLst>
              <a:gd name="adj" fmla="val 16667"/>
            </a:avLst>
          </a:pr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34" name="TextBox 33">
            <a:extLst>
              <a:ext uri="{FF2B5EF4-FFF2-40B4-BE49-F238E27FC236}">
                <a16:creationId xmlns:a16="http://schemas.microsoft.com/office/drawing/2014/main" id="{C648278D-A2C7-5840-925F-0FD6C0F7D73D}"/>
              </a:ext>
            </a:extLst>
          </p:cNvPr>
          <p:cNvSpPr txBox="1">
            <a:spLocks noChangeArrowheads="1"/>
          </p:cNvSpPr>
          <p:nvPr/>
        </p:nvSpPr>
        <p:spPr bwMode="auto">
          <a:xfrm>
            <a:off x="2201863" y="4440238"/>
            <a:ext cx="1235075" cy="430212"/>
          </a:xfrm>
          <a:prstGeom prst="rect">
            <a:avLst/>
          </a:prstGeom>
          <a:solidFill>
            <a:srgbClr val="C0C0C0">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200" b="1"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CORE 2</a:t>
            </a:r>
          </a:p>
        </p:txBody>
      </p:sp>
      <p:sp>
        <p:nvSpPr>
          <p:cNvPr id="39" name="Rounded Rectangle 38">
            <a:extLst>
              <a:ext uri="{FF2B5EF4-FFF2-40B4-BE49-F238E27FC236}">
                <a16:creationId xmlns:a16="http://schemas.microsoft.com/office/drawing/2014/main" id="{1DCEA9A0-D0CD-034F-B904-974AE6ED330C}"/>
              </a:ext>
            </a:extLst>
          </p:cNvPr>
          <p:cNvSpPr>
            <a:spLocks noChangeArrowheads="1"/>
          </p:cNvSpPr>
          <p:nvPr/>
        </p:nvSpPr>
        <p:spPr bwMode="auto">
          <a:xfrm rot="5400000">
            <a:off x="4202112" y="4017963"/>
            <a:ext cx="1603375" cy="1219200"/>
          </a:xfrm>
          <a:prstGeom prst="roundRect">
            <a:avLst>
              <a:gd name="adj" fmla="val 16667"/>
            </a:avLst>
          </a:pr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40" name="TextBox 39">
            <a:extLst>
              <a:ext uri="{FF2B5EF4-FFF2-40B4-BE49-F238E27FC236}">
                <a16:creationId xmlns:a16="http://schemas.microsoft.com/office/drawing/2014/main" id="{3C04695D-9880-ED41-AA15-117044CBE924}"/>
              </a:ext>
            </a:extLst>
          </p:cNvPr>
          <p:cNvSpPr txBox="1">
            <a:spLocks noChangeArrowheads="1"/>
          </p:cNvSpPr>
          <p:nvPr/>
        </p:nvSpPr>
        <p:spPr bwMode="auto">
          <a:xfrm>
            <a:off x="4389438" y="4435475"/>
            <a:ext cx="1235075" cy="430213"/>
          </a:xfrm>
          <a:prstGeom prst="rect">
            <a:avLst/>
          </a:prstGeom>
          <a:solidFill>
            <a:srgbClr val="C0C0C0">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200" b="1"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CORE 3</a:t>
            </a:r>
          </a:p>
        </p:txBody>
      </p:sp>
      <p:sp>
        <p:nvSpPr>
          <p:cNvPr id="41" name="Rectangle 40">
            <a:extLst>
              <a:ext uri="{FF2B5EF4-FFF2-40B4-BE49-F238E27FC236}">
                <a16:creationId xmlns:a16="http://schemas.microsoft.com/office/drawing/2014/main" id="{BAF33532-80A8-CF49-A5CC-5E8496C4B49B}"/>
              </a:ext>
            </a:extLst>
          </p:cNvPr>
          <p:cNvSpPr>
            <a:spLocks noChangeArrowheads="1"/>
          </p:cNvSpPr>
          <p:nvPr/>
        </p:nvSpPr>
        <p:spPr bwMode="auto">
          <a:xfrm rot="5400000">
            <a:off x="3364707" y="2235994"/>
            <a:ext cx="1601787" cy="428625"/>
          </a:xfrm>
          <a:prstGeom prst="rect">
            <a:avLst/>
          </a:pr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42" name="TextBox 41">
            <a:extLst>
              <a:ext uri="{FF2B5EF4-FFF2-40B4-BE49-F238E27FC236}">
                <a16:creationId xmlns:a16="http://schemas.microsoft.com/office/drawing/2014/main" id="{666DD68A-00BF-9948-9293-BBD10214BC86}"/>
              </a:ext>
            </a:extLst>
          </p:cNvPr>
          <p:cNvSpPr txBox="1">
            <a:spLocks noChangeArrowheads="1"/>
          </p:cNvSpPr>
          <p:nvPr/>
        </p:nvSpPr>
        <p:spPr bwMode="auto">
          <a:xfrm rot="5400000">
            <a:off x="3404394" y="2266156"/>
            <a:ext cx="1530350" cy="369888"/>
          </a:xfrm>
          <a:prstGeom prst="rect">
            <a:avLst/>
          </a:prstGeom>
          <a:solidFill>
            <a:srgbClr val="C0C0C0">
              <a:alpha val="4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L2 CACHE 1</a:t>
            </a:r>
          </a:p>
        </p:txBody>
      </p:sp>
      <p:sp>
        <p:nvSpPr>
          <p:cNvPr id="43" name="Rectangle 42">
            <a:extLst>
              <a:ext uri="{FF2B5EF4-FFF2-40B4-BE49-F238E27FC236}">
                <a16:creationId xmlns:a16="http://schemas.microsoft.com/office/drawing/2014/main" id="{743EB928-48AB-1244-BE5D-8690F59B581E}"/>
              </a:ext>
            </a:extLst>
          </p:cNvPr>
          <p:cNvSpPr>
            <a:spLocks noChangeArrowheads="1"/>
          </p:cNvSpPr>
          <p:nvPr/>
        </p:nvSpPr>
        <p:spPr bwMode="auto">
          <a:xfrm rot="5400000">
            <a:off x="2881313" y="4408488"/>
            <a:ext cx="1601787" cy="427037"/>
          </a:xfrm>
          <a:prstGeom prst="rect">
            <a:avLst/>
          </a:pr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44" name="TextBox 43">
            <a:extLst>
              <a:ext uri="{FF2B5EF4-FFF2-40B4-BE49-F238E27FC236}">
                <a16:creationId xmlns:a16="http://schemas.microsoft.com/office/drawing/2014/main" id="{854FF086-F31C-D347-9873-BF6F846096A7}"/>
              </a:ext>
            </a:extLst>
          </p:cNvPr>
          <p:cNvSpPr txBox="1">
            <a:spLocks noChangeArrowheads="1"/>
          </p:cNvSpPr>
          <p:nvPr/>
        </p:nvSpPr>
        <p:spPr bwMode="auto">
          <a:xfrm rot="5400000">
            <a:off x="2921000" y="4438650"/>
            <a:ext cx="1530350" cy="368300"/>
          </a:xfrm>
          <a:prstGeom prst="rect">
            <a:avLst/>
          </a:prstGeom>
          <a:solidFill>
            <a:srgbClr val="C0C0C0">
              <a:alpha val="4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L2 CACHE 2</a:t>
            </a:r>
          </a:p>
        </p:txBody>
      </p:sp>
      <p:sp>
        <p:nvSpPr>
          <p:cNvPr id="45" name="Rectangle 44">
            <a:extLst>
              <a:ext uri="{FF2B5EF4-FFF2-40B4-BE49-F238E27FC236}">
                <a16:creationId xmlns:a16="http://schemas.microsoft.com/office/drawing/2014/main" id="{EC7C602A-10C7-174C-BE57-5BC616ED1D69}"/>
              </a:ext>
            </a:extLst>
          </p:cNvPr>
          <p:cNvSpPr>
            <a:spLocks noChangeArrowheads="1"/>
          </p:cNvSpPr>
          <p:nvPr/>
        </p:nvSpPr>
        <p:spPr bwMode="auto">
          <a:xfrm rot="5400000">
            <a:off x="3354388" y="4408488"/>
            <a:ext cx="1601787" cy="427037"/>
          </a:xfrm>
          <a:prstGeom prst="rect">
            <a:avLst/>
          </a:pr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46" name="TextBox 45">
            <a:extLst>
              <a:ext uri="{FF2B5EF4-FFF2-40B4-BE49-F238E27FC236}">
                <a16:creationId xmlns:a16="http://schemas.microsoft.com/office/drawing/2014/main" id="{BA367236-0928-5D42-AE6A-5ED2E3619946}"/>
              </a:ext>
            </a:extLst>
          </p:cNvPr>
          <p:cNvSpPr txBox="1">
            <a:spLocks noChangeArrowheads="1"/>
          </p:cNvSpPr>
          <p:nvPr/>
        </p:nvSpPr>
        <p:spPr bwMode="auto">
          <a:xfrm rot="5400000">
            <a:off x="3394075" y="4438650"/>
            <a:ext cx="1530350" cy="368300"/>
          </a:xfrm>
          <a:prstGeom prst="rect">
            <a:avLst/>
          </a:prstGeom>
          <a:solidFill>
            <a:srgbClr val="C0C0C0">
              <a:alpha val="4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L2 CACHE 3</a:t>
            </a:r>
          </a:p>
        </p:txBody>
      </p:sp>
      <p:sp>
        <p:nvSpPr>
          <p:cNvPr id="33" name="Rectangle 32">
            <a:extLst>
              <a:ext uri="{FF2B5EF4-FFF2-40B4-BE49-F238E27FC236}">
                <a16:creationId xmlns:a16="http://schemas.microsoft.com/office/drawing/2014/main" id="{2DAA5B37-AAB1-BD43-ADCF-56C302D82A0A}"/>
              </a:ext>
            </a:extLst>
          </p:cNvPr>
          <p:cNvSpPr>
            <a:spLocks noChangeArrowheads="1"/>
          </p:cNvSpPr>
          <p:nvPr/>
        </p:nvSpPr>
        <p:spPr bwMode="auto">
          <a:xfrm rot="5400000">
            <a:off x="4795837" y="2903538"/>
            <a:ext cx="354013" cy="1258888"/>
          </a:xfrm>
          <a:prstGeom prst="rect">
            <a:avLst/>
          </a:prstGeom>
          <a:noFill/>
          <a:ln w="38100">
            <a:solidFill>
              <a:srgbClr val="00FF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cxnSp>
        <p:nvCxnSpPr>
          <p:cNvPr id="185370" name="Straight Arrow Connector 48">
            <a:extLst>
              <a:ext uri="{FF2B5EF4-FFF2-40B4-BE49-F238E27FC236}">
                <a16:creationId xmlns:a16="http://schemas.microsoft.com/office/drawing/2014/main" id="{42390D19-2DB0-CD41-ADE5-463538A161EA}"/>
              </a:ext>
            </a:extLst>
          </p:cNvPr>
          <p:cNvCxnSpPr>
            <a:cxnSpLocks noChangeShapeType="1"/>
          </p:cNvCxnSpPr>
          <p:nvPr/>
        </p:nvCxnSpPr>
        <p:spPr bwMode="auto">
          <a:xfrm>
            <a:off x="6215063" y="3355975"/>
            <a:ext cx="420687" cy="1588"/>
          </a:xfrm>
          <a:prstGeom prst="straightConnector1">
            <a:avLst/>
          </a:prstGeom>
          <a:noFill/>
          <a:ln w="381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sp>
        <p:nvSpPr>
          <p:cNvPr id="50" name="Rectangle 49">
            <a:extLst>
              <a:ext uri="{FF2B5EF4-FFF2-40B4-BE49-F238E27FC236}">
                <a16:creationId xmlns:a16="http://schemas.microsoft.com/office/drawing/2014/main" id="{303B10C0-A526-A947-AB28-592FB086001A}"/>
              </a:ext>
            </a:extLst>
          </p:cNvPr>
          <p:cNvSpPr>
            <a:spLocks noChangeArrowheads="1"/>
          </p:cNvSpPr>
          <p:nvPr/>
        </p:nvSpPr>
        <p:spPr bwMode="auto">
          <a:xfrm rot="5400000">
            <a:off x="4894263" y="3152775"/>
            <a:ext cx="4756150" cy="666750"/>
          </a:xfrm>
          <a:prstGeom prst="rect">
            <a:avLst/>
          </a:prstGeom>
          <a:noFill/>
          <a:ln w="50800">
            <a:solidFill>
              <a:srgbClr val="00FF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51" name="TextBox 50">
            <a:extLst>
              <a:ext uri="{FF2B5EF4-FFF2-40B4-BE49-F238E27FC236}">
                <a16:creationId xmlns:a16="http://schemas.microsoft.com/office/drawing/2014/main" id="{9DD278C5-B672-2846-904D-2757C5FAAE04}"/>
              </a:ext>
            </a:extLst>
          </p:cNvPr>
          <p:cNvSpPr txBox="1">
            <a:spLocks noChangeArrowheads="1"/>
          </p:cNvSpPr>
          <p:nvPr/>
        </p:nvSpPr>
        <p:spPr bwMode="auto">
          <a:xfrm rot="5400000">
            <a:off x="5968206" y="3302794"/>
            <a:ext cx="2640013" cy="523875"/>
          </a:xfrm>
          <a:prstGeom prst="rect">
            <a:avLst/>
          </a:prstGeom>
          <a:solidFill>
            <a:srgbClr val="C0C0C0">
              <a:alpha val="4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DRAM BANKS</a:t>
            </a:r>
          </a:p>
        </p:txBody>
      </p:sp>
      <p:sp>
        <p:nvSpPr>
          <p:cNvPr id="52" name="Rectangle 51">
            <a:extLst>
              <a:ext uri="{FF2B5EF4-FFF2-40B4-BE49-F238E27FC236}">
                <a16:creationId xmlns:a16="http://schemas.microsoft.com/office/drawing/2014/main" id="{6FD27012-18CC-8541-8BBC-095EF26C92C9}"/>
              </a:ext>
            </a:extLst>
          </p:cNvPr>
          <p:cNvSpPr>
            <a:spLocks noChangeArrowheads="1"/>
          </p:cNvSpPr>
          <p:nvPr/>
        </p:nvSpPr>
        <p:spPr bwMode="auto">
          <a:xfrm rot="5400000">
            <a:off x="6284912" y="3028951"/>
            <a:ext cx="320675" cy="654050"/>
          </a:xfrm>
          <a:prstGeom prst="rect">
            <a:avLst/>
          </a:prstGeom>
          <a:noFill/>
          <a:ln w="50800">
            <a:solidFill>
              <a:srgbClr val="00FF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85374" name="Text Box 52">
            <a:extLst>
              <a:ext uri="{FF2B5EF4-FFF2-40B4-BE49-F238E27FC236}">
                <a16:creationId xmlns:a16="http://schemas.microsoft.com/office/drawing/2014/main" id="{BD84D319-4FB8-D44A-B307-F02E81B0FE1C}"/>
              </a:ext>
            </a:extLst>
          </p:cNvPr>
          <p:cNvSpPr txBox="1">
            <a:spLocks noChangeArrowheads="1"/>
          </p:cNvSpPr>
          <p:nvPr/>
        </p:nvSpPr>
        <p:spPr bwMode="auto">
          <a:xfrm>
            <a:off x="100013" y="1092200"/>
            <a:ext cx="12382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3B812F"/>
                </a:solidFill>
                <a:effectLst/>
                <a:uLnTx/>
                <a:uFillTx/>
                <a:latin typeface="Arial" panose="020B0604020202020204" pitchFamily="34" charset="0"/>
                <a:ea typeface="ＭＳ Ｐゴシック" panose="020B0600070205080204" pitchFamily="34" charset="-128"/>
                <a:cs typeface="Arial" panose="020B0604020202020204" pitchFamily="34" charset="0"/>
              </a:rPr>
              <a:t>Multi-Core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3B812F"/>
                </a:solidFill>
                <a:effectLst/>
                <a:uLnTx/>
                <a:uFillTx/>
                <a:latin typeface="Arial" panose="020B0604020202020204" pitchFamily="34" charset="0"/>
                <a:ea typeface="ＭＳ Ｐゴシック" panose="020B0600070205080204" pitchFamily="34" charset="-128"/>
                <a:cs typeface="Arial" panose="020B0604020202020204" pitchFamily="34" charset="0"/>
              </a:rPr>
              <a:t>Chip</a:t>
            </a:r>
          </a:p>
        </p:txBody>
      </p:sp>
      <p:sp>
        <p:nvSpPr>
          <p:cNvPr id="185375" name="TextBox 58">
            <a:extLst>
              <a:ext uri="{FF2B5EF4-FFF2-40B4-BE49-F238E27FC236}">
                <a16:creationId xmlns:a16="http://schemas.microsoft.com/office/drawing/2014/main" id="{6D7807D9-86A0-2B46-A871-5FB69B366736}"/>
              </a:ext>
            </a:extLst>
          </p:cNvPr>
          <p:cNvSpPr txBox="1">
            <a:spLocks noChangeArrowheads="1"/>
          </p:cNvSpPr>
          <p:nvPr/>
        </p:nvSpPr>
        <p:spPr bwMode="auto">
          <a:xfrm>
            <a:off x="271463" y="6243638"/>
            <a:ext cx="82327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*Die photo credit: AMD Barcelona</a:t>
            </a:r>
          </a:p>
        </p:txBody>
      </p:sp>
      <p:sp>
        <p:nvSpPr>
          <p:cNvPr id="35" name="TextBox 34">
            <a:extLst>
              <a:ext uri="{FF2B5EF4-FFF2-40B4-BE49-F238E27FC236}">
                <a16:creationId xmlns:a16="http://schemas.microsoft.com/office/drawing/2014/main" id="{20C74030-71FD-684E-AEDF-C0506BD4392F}"/>
              </a:ext>
            </a:extLst>
          </p:cNvPr>
          <p:cNvSpPr txBox="1"/>
          <p:nvPr/>
        </p:nvSpPr>
        <p:spPr>
          <a:xfrm>
            <a:off x="4310063" y="3311525"/>
            <a:ext cx="1417637" cy="365125"/>
          </a:xfrm>
          <a:prstGeom prst="rect">
            <a:avLst/>
          </a:prstGeom>
          <a:solidFill>
            <a:srgbClr val="C0C0C0">
              <a:alpha val="51000"/>
            </a:srgbClr>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50" b="1" i="0" u="none" strike="noStrike" kern="1200" cap="none" spc="0" normalizeH="0" baseline="0" noProof="0" dirty="0">
                <a:ln>
                  <a:noFill/>
                </a:ln>
                <a:solidFill>
                  <a:srgbClr val="FFFFFF"/>
                </a:solidFill>
                <a:effectLst/>
                <a:uLnTx/>
                <a:uFillTx/>
                <a:latin typeface="Arial" charset="0"/>
                <a:ea typeface="ＭＳ Ｐゴシック" panose="020B0600070205080204" pitchFamily="34" charset="-128"/>
                <a:cs typeface="ＭＳ Ｐゴシック" charset="0"/>
              </a:rPr>
              <a:t>DRAM MEMORY CONTROLLER</a:t>
            </a:r>
          </a:p>
        </p:txBody>
      </p:sp>
    </p:spTree>
    <p:extLst>
      <p:ext uri="{BB962C8B-B14F-4D97-AF65-F5344CB8AC3E}">
        <p14:creationId xmlns:p14="http://schemas.microsoft.com/office/powerpoint/2010/main" val="29161841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9"/>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7" grpId="0" animBg="1"/>
      <p:bldP spid="20" grpId="0" animBg="1"/>
      <p:bldP spid="30" grpId="0" animBg="1"/>
      <p:bldP spid="32" grpId="0" animBg="1"/>
      <p:bldP spid="36" grpId="0" animBg="1"/>
      <p:bldP spid="37" grpId="0" animBg="1"/>
      <p:bldP spid="28" grpId="0" animBg="1"/>
      <p:bldP spid="29" grpId="0" animBg="1"/>
      <p:bldP spid="31" grpId="0" animBg="1"/>
      <p:bldP spid="34" grpId="0" animBg="1"/>
      <p:bldP spid="39" grpId="0" animBg="1"/>
      <p:bldP spid="40" grpId="0" animBg="1"/>
      <p:bldP spid="41" grpId="0" animBg="1"/>
      <p:bldP spid="42" grpId="0" animBg="1"/>
      <p:bldP spid="43" grpId="0" animBg="1"/>
      <p:bldP spid="44" grpId="0" animBg="1"/>
      <p:bldP spid="45" grpId="0" animBg="1"/>
      <p:bldP spid="46" grpId="0" animBg="1"/>
      <p:bldP spid="33" grpId="0" animBg="1"/>
      <p:bldP spid="50" grpId="0" animBg="1"/>
      <p:bldP spid="51" grpId="0" animBg="1"/>
      <p:bldP spid="52" grpId="0" animBg="1"/>
      <p:bldP spid="3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Title 1">
            <a:extLst>
              <a:ext uri="{FF2B5EF4-FFF2-40B4-BE49-F238E27FC236}">
                <a16:creationId xmlns:a16="http://schemas.microsoft.com/office/drawing/2014/main" id="{5A679BCA-3558-8F49-8541-BDD66B4DB87B}"/>
              </a:ext>
            </a:extLst>
          </p:cNvPr>
          <p:cNvSpPr>
            <a:spLocks noGrp="1" noChangeArrowheads="1"/>
          </p:cNvSpPr>
          <p:nvPr>
            <p:ph type="title"/>
          </p:nvPr>
        </p:nvSpPr>
        <p:spPr/>
        <p:txBody>
          <a:bodyPr/>
          <a:lstStyle/>
          <a:p>
            <a:r>
              <a:rPr lang="en-US" altLang="en-US">
                <a:ea typeface="ＭＳ Ｐゴシック" panose="020B0600070205080204" pitchFamily="34" charset="-128"/>
              </a:rPr>
              <a:t>A Trend: Many Cores on Chip</a:t>
            </a:r>
          </a:p>
        </p:txBody>
      </p:sp>
      <p:sp>
        <p:nvSpPr>
          <p:cNvPr id="187394" name="Content Placeholder 2">
            <a:extLst>
              <a:ext uri="{FF2B5EF4-FFF2-40B4-BE49-F238E27FC236}">
                <a16:creationId xmlns:a16="http://schemas.microsoft.com/office/drawing/2014/main" id="{029D4542-1253-B24F-B5A4-38082D6FD643}"/>
              </a:ext>
            </a:extLst>
          </p:cNvPr>
          <p:cNvSpPr>
            <a:spLocks noGrp="1" noChangeArrowheads="1"/>
          </p:cNvSpPr>
          <p:nvPr>
            <p:ph idx="1"/>
          </p:nvPr>
        </p:nvSpPr>
        <p:spPr>
          <a:xfrm>
            <a:off x="228600" y="1052513"/>
            <a:ext cx="8915400" cy="5195887"/>
          </a:xfrm>
        </p:spPr>
        <p:txBody>
          <a:bodyPr/>
          <a:lstStyle/>
          <a:p>
            <a:r>
              <a:rPr lang="en-US" altLang="en-US">
                <a:solidFill>
                  <a:srgbClr val="FF0000"/>
                </a:solidFill>
                <a:ea typeface="ＭＳ Ｐゴシック" panose="020B0600070205080204" pitchFamily="34" charset="-128"/>
              </a:rPr>
              <a:t>Simpler and lower power </a:t>
            </a:r>
            <a:r>
              <a:rPr lang="en-US" altLang="en-US">
                <a:ea typeface="ＭＳ Ｐゴシック" panose="020B0600070205080204" pitchFamily="34" charset="-128"/>
              </a:rPr>
              <a:t>than a </a:t>
            </a:r>
            <a:r>
              <a:rPr lang="en-US" altLang="en-US">
                <a:solidFill>
                  <a:srgbClr val="0000FF"/>
                </a:solidFill>
                <a:ea typeface="ＭＳ Ｐゴシック" panose="020B0600070205080204" pitchFamily="34" charset="-128"/>
              </a:rPr>
              <a:t>single large core</a:t>
            </a:r>
          </a:p>
          <a:p>
            <a:r>
              <a:rPr lang="en-US" altLang="en-US">
                <a:ea typeface="ＭＳ Ｐゴシック" panose="020B0600070205080204" pitchFamily="34" charset="-128"/>
              </a:rPr>
              <a:t>Parallel processing on single chip </a:t>
            </a:r>
            <a:r>
              <a:rPr lang="en-US" altLang="en-US">
                <a:ea typeface="ＭＳ Ｐゴシック" panose="020B0600070205080204" pitchFamily="34" charset="-128"/>
                <a:sym typeface="Wingdings" pitchFamily="2" charset="2"/>
              </a:rPr>
              <a:t> faster, new applications</a:t>
            </a:r>
            <a:endParaRPr lang="en-US" altLang="en-US">
              <a:ea typeface="ＭＳ Ｐゴシック" panose="020B0600070205080204" pitchFamily="34" charset="-128"/>
            </a:endParaRPr>
          </a:p>
        </p:txBody>
      </p:sp>
      <p:sp>
        <p:nvSpPr>
          <p:cNvPr id="187395" name="Slide Number Placeholder 3">
            <a:extLst>
              <a:ext uri="{FF2B5EF4-FFF2-40B4-BE49-F238E27FC236}">
                <a16:creationId xmlns:a16="http://schemas.microsoft.com/office/drawing/2014/main" id="{53D4CB84-A38E-D340-AB43-5A0B531D15DD}"/>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60D37C5-B6EE-BF49-A080-B2DE6844F7D5}"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grpSp>
        <p:nvGrpSpPr>
          <p:cNvPr id="187396" name="Group 40">
            <a:extLst>
              <a:ext uri="{FF2B5EF4-FFF2-40B4-BE49-F238E27FC236}">
                <a16:creationId xmlns:a16="http://schemas.microsoft.com/office/drawing/2014/main" id="{429FD4C3-DC91-EF4A-AC47-B404A563B63D}"/>
              </a:ext>
            </a:extLst>
          </p:cNvPr>
          <p:cNvGrpSpPr>
            <a:grpSpLocks/>
          </p:cNvGrpSpPr>
          <p:nvPr/>
        </p:nvGrpSpPr>
        <p:grpSpPr bwMode="auto">
          <a:xfrm>
            <a:off x="4953000" y="2235200"/>
            <a:ext cx="1847850" cy="1808163"/>
            <a:chOff x="3647468" y="1676931"/>
            <a:chExt cx="1848260" cy="1808173"/>
          </a:xfrm>
        </p:grpSpPr>
        <p:pic>
          <p:nvPicPr>
            <p:cNvPr id="187417" name="Picture 33" descr="cell-diephoto.jpg">
              <a:extLst>
                <a:ext uri="{FF2B5EF4-FFF2-40B4-BE49-F238E27FC236}">
                  <a16:creationId xmlns:a16="http://schemas.microsoft.com/office/drawing/2014/main" id="{145DBF29-D08A-944F-8F2B-BABB95A33786}"/>
                </a:ext>
              </a:extLst>
            </p:cNvPr>
            <p:cNvPicPr>
              <a:picLocks noChangeAspect="1"/>
            </p:cNvPicPr>
            <p:nvPr/>
          </p:nvPicPr>
          <p:blipFill>
            <a:blip r:embed="rId2">
              <a:extLst>
                <a:ext uri="{28A0092B-C50C-407E-A947-70E740481C1C}">
                  <a14:useLocalDpi xmlns:a14="http://schemas.microsoft.com/office/drawing/2010/main" val="0"/>
                </a:ext>
              </a:extLst>
            </a:blip>
            <a:srcRect l="5734" t="10641" r="5714" b="11047"/>
            <a:stretch>
              <a:fillRect/>
            </a:stretch>
          </p:blipFill>
          <p:spPr bwMode="auto">
            <a:xfrm>
              <a:off x="3647468" y="1676931"/>
              <a:ext cx="1848260" cy="118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7418" name="TextBox 8">
              <a:extLst>
                <a:ext uri="{FF2B5EF4-FFF2-40B4-BE49-F238E27FC236}">
                  <a16:creationId xmlns:a16="http://schemas.microsoft.com/office/drawing/2014/main" id="{5482FCA4-4A49-E444-96A0-0150548383A1}"/>
                </a:ext>
              </a:extLst>
            </p:cNvPr>
            <p:cNvSpPr txBox="1">
              <a:spLocks noChangeArrowheads="1"/>
            </p:cNvSpPr>
            <p:nvPr/>
          </p:nvSpPr>
          <p:spPr bwMode="auto">
            <a:xfrm>
              <a:off x="3647468" y="2869681"/>
              <a:ext cx="1274990" cy="615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8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IBM Cell BE</a:t>
              </a:r>
              <a:br>
                <a:rPr kumimoji="0" lang="en-US" altLang="zh-CN" sz="18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br>
              <a:r>
                <a:rPr kumimoji="0" lang="en-US" altLang="zh-CN" sz="16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8+1 cores</a:t>
              </a:r>
            </a:p>
          </p:txBody>
        </p:sp>
      </p:grpSp>
      <p:grpSp>
        <p:nvGrpSpPr>
          <p:cNvPr id="187397" name="Group 39">
            <a:extLst>
              <a:ext uri="{FF2B5EF4-FFF2-40B4-BE49-F238E27FC236}">
                <a16:creationId xmlns:a16="http://schemas.microsoft.com/office/drawing/2014/main" id="{6D8A95FB-352E-174C-9E87-CEC28A89F382}"/>
              </a:ext>
            </a:extLst>
          </p:cNvPr>
          <p:cNvGrpSpPr>
            <a:grpSpLocks/>
          </p:cNvGrpSpPr>
          <p:nvPr/>
        </p:nvGrpSpPr>
        <p:grpSpPr bwMode="auto">
          <a:xfrm>
            <a:off x="2362200" y="2235200"/>
            <a:ext cx="2206625" cy="1806575"/>
            <a:chOff x="2223822" y="1484985"/>
            <a:chExt cx="2206183" cy="1806217"/>
          </a:xfrm>
        </p:grpSpPr>
        <p:sp>
          <p:nvSpPr>
            <p:cNvPr id="187415" name="TextBox 36">
              <a:extLst>
                <a:ext uri="{FF2B5EF4-FFF2-40B4-BE49-F238E27FC236}">
                  <a16:creationId xmlns:a16="http://schemas.microsoft.com/office/drawing/2014/main" id="{490758B0-E67E-BB4C-8CC0-D62BE8C361EC}"/>
                </a:ext>
              </a:extLst>
            </p:cNvPr>
            <p:cNvSpPr txBox="1">
              <a:spLocks noChangeArrowheads="1"/>
            </p:cNvSpPr>
            <p:nvPr/>
          </p:nvSpPr>
          <p:spPr bwMode="auto">
            <a:xfrm>
              <a:off x="2223822" y="2675824"/>
              <a:ext cx="1315796" cy="615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8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Intel Core i7</a:t>
              </a:r>
              <a:br>
                <a:rPr kumimoji="0" lang="en-US" altLang="zh-CN" sz="18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br>
              <a:r>
                <a:rPr kumimoji="0" lang="en-US" altLang="zh-CN" sz="16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8 cores</a:t>
              </a:r>
              <a:endParaRPr kumimoji="0" lang="en-US" altLang="zh-CN" sz="18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endParaRPr>
            </a:p>
          </p:txBody>
        </p:sp>
        <p:pic>
          <p:nvPicPr>
            <p:cNvPr id="187416" name="Picture 30" descr="3177_01.png">
              <a:extLst>
                <a:ext uri="{FF2B5EF4-FFF2-40B4-BE49-F238E27FC236}">
                  <a16:creationId xmlns:a16="http://schemas.microsoft.com/office/drawing/2014/main" id="{A5E70841-B502-0D40-82EC-C597541168C8}"/>
                </a:ext>
              </a:extLst>
            </p:cNvPr>
            <p:cNvPicPr>
              <a:picLocks noChangeAspect="1"/>
            </p:cNvPicPr>
            <p:nvPr/>
          </p:nvPicPr>
          <p:blipFill>
            <a:blip r:embed="rId3">
              <a:extLst>
                <a:ext uri="{28A0092B-C50C-407E-A947-70E740481C1C}">
                  <a14:useLocalDpi xmlns:a14="http://schemas.microsoft.com/office/drawing/2010/main" val="0"/>
                </a:ext>
              </a:extLst>
            </a:blip>
            <a:srcRect l="4478" t="22220" r="3780" b="12109"/>
            <a:stretch>
              <a:fillRect/>
            </a:stretch>
          </p:blipFill>
          <p:spPr bwMode="auto">
            <a:xfrm>
              <a:off x="2223822" y="1484985"/>
              <a:ext cx="2206183" cy="118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7398" name="Group 38">
            <a:extLst>
              <a:ext uri="{FF2B5EF4-FFF2-40B4-BE49-F238E27FC236}">
                <a16:creationId xmlns:a16="http://schemas.microsoft.com/office/drawing/2014/main" id="{B996C9B6-47B5-E345-BC35-67FDDFCB66A8}"/>
              </a:ext>
            </a:extLst>
          </p:cNvPr>
          <p:cNvGrpSpPr>
            <a:grpSpLocks/>
          </p:cNvGrpSpPr>
          <p:nvPr/>
        </p:nvGrpSpPr>
        <p:grpSpPr bwMode="auto">
          <a:xfrm>
            <a:off x="7159625" y="4318000"/>
            <a:ext cx="1984375" cy="1755775"/>
            <a:chOff x="6769103" y="859632"/>
            <a:chExt cx="1983636" cy="1755215"/>
          </a:xfrm>
        </p:grpSpPr>
        <p:pic>
          <p:nvPicPr>
            <p:cNvPr id="187413" name="Picture 2" descr="C:\Daten\talks\invited\ferc2010\material\Tilera_TILE-Gx100.jpg">
              <a:extLst>
                <a:ext uri="{FF2B5EF4-FFF2-40B4-BE49-F238E27FC236}">
                  <a16:creationId xmlns:a16="http://schemas.microsoft.com/office/drawing/2014/main" id="{53D7A540-95AC-3E44-8529-7F35FA09F6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4259" y="859632"/>
              <a:ext cx="1379460" cy="118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7414" name="TextBox 8">
              <a:extLst>
                <a:ext uri="{FF2B5EF4-FFF2-40B4-BE49-F238E27FC236}">
                  <a16:creationId xmlns:a16="http://schemas.microsoft.com/office/drawing/2014/main" id="{DC6497B1-5944-5C4C-8E50-C3007D834C82}"/>
                </a:ext>
              </a:extLst>
            </p:cNvPr>
            <p:cNvSpPr txBox="1">
              <a:spLocks noChangeArrowheads="1"/>
            </p:cNvSpPr>
            <p:nvPr/>
          </p:nvSpPr>
          <p:spPr bwMode="auto">
            <a:xfrm>
              <a:off x="6769103" y="1999294"/>
              <a:ext cx="198363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8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Tilera TILE Gx</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100 cores, networked</a:t>
              </a:r>
            </a:p>
          </p:txBody>
        </p:sp>
      </p:grpSp>
      <p:grpSp>
        <p:nvGrpSpPr>
          <p:cNvPr id="187399" name="Group 38">
            <a:extLst>
              <a:ext uri="{FF2B5EF4-FFF2-40B4-BE49-F238E27FC236}">
                <a16:creationId xmlns:a16="http://schemas.microsoft.com/office/drawing/2014/main" id="{8F15980D-1D63-D940-9A50-65368261FBC7}"/>
              </a:ext>
            </a:extLst>
          </p:cNvPr>
          <p:cNvGrpSpPr>
            <a:grpSpLocks/>
          </p:cNvGrpSpPr>
          <p:nvPr/>
        </p:nvGrpSpPr>
        <p:grpSpPr bwMode="auto">
          <a:xfrm>
            <a:off x="7162800" y="2235200"/>
            <a:ext cx="1538288" cy="1811338"/>
            <a:chOff x="241300" y="4189413"/>
            <a:chExt cx="1538944" cy="1811568"/>
          </a:xfrm>
        </p:grpSpPr>
        <p:pic>
          <p:nvPicPr>
            <p:cNvPr id="187411" name="Picture 2" descr="C:\franzf\talks\invited\dagstuhl-2010\material\6686259_img.jpg">
              <a:extLst>
                <a:ext uri="{FF2B5EF4-FFF2-40B4-BE49-F238E27FC236}">
                  <a16:creationId xmlns:a16="http://schemas.microsoft.com/office/drawing/2014/main" id="{D0D2D24A-A131-274C-A79A-BCCC6FA72EC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b="4739"/>
            <a:stretch>
              <a:fillRect/>
            </a:stretch>
          </p:blipFill>
          <p:spPr bwMode="auto">
            <a:xfrm>
              <a:off x="292100" y="4189413"/>
              <a:ext cx="1488144" cy="118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7412" name="TextBox 8">
              <a:extLst>
                <a:ext uri="{FF2B5EF4-FFF2-40B4-BE49-F238E27FC236}">
                  <a16:creationId xmlns:a16="http://schemas.microsoft.com/office/drawing/2014/main" id="{958E91F0-D083-DB45-90F0-8F8F03DC0933}"/>
                </a:ext>
              </a:extLst>
            </p:cNvPr>
            <p:cNvSpPr txBox="1">
              <a:spLocks noChangeArrowheads="1"/>
            </p:cNvSpPr>
            <p:nvPr/>
          </p:nvSpPr>
          <p:spPr bwMode="auto">
            <a:xfrm>
              <a:off x="241300" y="5385428"/>
              <a:ext cx="14479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8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IBM POWER7</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8 cores</a:t>
              </a:r>
            </a:p>
          </p:txBody>
        </p:sp>
      </p:grpSp>
      <p:grpSp>
        <p:nvGrpSpPr>
          <p:cNvPr id="187400" name="Group 44">
            <a:extLst>
              <a:ext uri="{FF2B5EF4-FFF2-40B4-BE49-F238E27FC236}">
                <a16:creationId xmlns:a16="http://schemas.microsoft.com/office/drawing/2014/main" id="{2704098C-5695-744D-8509-2989E4AA3479}"/>
              </a:ext>
            </a:extLst>
          </p:cNvPr>
          <p:cNvGrpSpPr>
            <a:grpSpLocks/>
          </p:cNvGrpSpPr>
          <p:nvPr/>
        </p:nvGrpSpPr>
        <p:grpSpPr bwMode="auto">
          <a:xfrm>
            <a:off x="4953000" y="4318000"/>
            <a:ext cx="1879600" cy="1789113"/>
            <a:chOff x="3809208" y="4471194"/>
            <a:chExt cx="1879641" cy="1789346"/>
          </a:xfrm>
        </p:grpSpPr>
        <p:sp>
          <p:nvSpPr>
            <p:cNvPr id="187409" name="TextBox 8">
              <a:extLst>
                <a:ext uri="{FF2B5EF4-FFF2-40B4-BE49-F238E27FC236}">
                  <a16:creationId xmlns:a16="http://schemas.microsoft.com/office/drawing/2014/main" id="{C7AD1507-4692-E24B-863C-C6649AF4DD3C}"/>
                </a:ext>
              </a:extLst>
            </p:cNvPr>
            <p:cNvSpPr txBox="1">
              <a:spLocks noChangeArrowheads="1"/>
            </p:cNvSpPr>
            <p:nvPr/>
          </p:nvSpPr>
          <p:spPr bwMode="auto">
            <a:xfrm>
              <a:off x="3809208" y="5644987"/>
              <a:ext cx="187964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8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Intel SCC</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48 cores, networked</a:t>
              </a:r>
            </a:p>
          </p:txBody>
        </p:sp>
        <p:pic>
          <p:nvPicPr>
            <p:cNvPr id="187410" name="Picture 5" descr="C:\Daten\talks\invited\ferc2010\material\scc.jpg">
              <a:extLst>
                <a:ext uri="{FF2B5EF4-FFF2-40B4-BE49-F238E27FC236}">
                  <a16:creationId xmlns:a16="http://schemas.microsoft.com/office/drawing/2014/main" id="{F72ADE5D-5EA3-9649-9EA1-189E30C7FF6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25081" y="4471194"/>
              <a:ext cx="1465517" cy="118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7401" name="Group 47">
            <a:extLst>
              <a:ext uri="{FF2B5EF4-FFF2-40B4-BE49-F238E27FC236}">
                <a16:creationId xmlns:a16="http://schemas.microsoft.com/office/drawing/2014/main" id="{56678D47-33B3-5341-9A19-D5A83C3A9591}"/>
              </a:ext>
            </a:extLst>
          </p:cNvPr>
          <p:cNvGrpSpPr>
            <a:grpSpLocks/>
          </p:cNvGrpSpPr>
          <p:nvPr/>
        </p:nvGrpSpPr>
        <p:grpSpPr bwMode="auto">
          <a:xfrm>
            <a:off x="3276600" y="4318000"/>
            <a:ext cx="1363663" cy="1800225"/>
            <a:chOff x="5252245" y="4774407"/>
            <a:chExt cx="1363286" cy="1800456"/>
          </a:xfrm>
        </p:grpSpPr>
        <p:sp>
          <p:nvSpPr>
            <p:cNvPr id="187407" name="TextBox 8">
              <a:extLst>
                <a:ext uri="{FF2B5EF4-FFF2-40B4-BE49-F238E27FC236}">
                  <a16:creationId xmlns:a16="http://schemas.microsoft.com/office/drawing/2014/main" id="{92ECBA3D-EF49-A844-8176-0B0348BB0AE5}"/>
                </a:ext>
              </a:extLst>
            </p:cNvPr>
            <p:cNvSpPr txBox="1">
              <a:spLocks noChangeArrowheads="1"/>
            </p:cNvSpPr>
            <p:nvPr/>
          </p:nvSpPr>
          <p:spPr bwMode="auto">
            <a:xfrm>
              <a:off x="5252245" y="5959310"/>
              <a:ext cx="136328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8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Nvidia Fermi</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448 “cores”</a:t>
              </a:r>
            </a:p>
          </p:txBody>
        </p:sp>
        <p:pic>
          <p:nvPicPr>
            <p:cNvPr id="187408" name="Picture 6" descr="C:\Daten\talks\invited\ferc2010\material\Fermi_Die_FINAL.png">
              <a:extLst>
                <a:ext uri="{FF2B5EF4-FFF2-40B4-BE49-F238E27FC236}">
                  <a16:creationId xmlns:a16="http://schemas.microsoft.com/office/drawing/2014/main" id="{93174E37-94A1-384D-B88B-0A471FFCDD1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64944" y="4774407"/>
              <a:ext cx="1201936" cy="118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7402" name="Group 78">
            <a:extLst>
              <a:ext uri="{FF2B5EF4-FFF2-40B4-BE49-F238E27FC236}">
                <a16:creationId xmlns:a16="http://schemas.microsoft.com/office/drawing/2014/main" id="{E66BEA71-F336-B544-A30C-CAFC413FFA39}"/>
              </a:ext>
            </a:extLst>
          </p:cNvPr>
          <p:cNvGrpSpPr>
            <a:grpSpLocks/>
          </p:cNvGrpSpPr>
          <p:nvPr/>
        </p:nvGrpSpPr>
        <p:grpSpPr bwMode="auto">
          <a:xfrm>
            <a:off x="304800" y="2235200"/>
            <a:ext cx="1676400" cy="2139950"/>
            <a:chOff x="533400" y="1371600"/>
            <a:chExt cx="1676399" cy="2139553"/>
          </a:xfrm>
        </p:grpSpPr>
        <p:pic>
          <p:nvPicPr>
            <p:cNvPr id="187405" name="Content Placeholder 6" descr="barcelona-die-photo-color.jpg">
              <a:extLst>
                <a:ext uri="{FF2B5EF4-FFF2-40B4-BE49-F238E27FC236}">
                  <a16:creationId xmlns:a16="http://schemas.microsoft.com/office/drawing/2014/main" id="{2A94A3CE-15DA-A643-B7A5-37A2ED9BF34C}"/>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09600" y="1371600"/>
              <a:ext cx="1600199" cy="1560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7406" name="TextBox 8">
              <a:extLst>
                <a:ext uri="{FF2B5EF4-FFF2-40B4-BE49-F238E27FC236}">
                  <a16:creationId xmlns:a16="http://schemas.microsoft.com/office/drawing/2014/main" id="{6EBFEADC-7B15-334E-9861-A55F239368C8}"/>
                </a:ext>
              </a:extLst>
            </p:cNvPr>
            <p:cNvSpPr txBox="1">
              <a:spLocks noChangeArrowheads="1"/>
            </p:cNvSpPr>
            <p:nvPr/>
          </p:nvSpPr>
          <p:spPr bwMode="auto">
            <a:xfrm>
              <a:off x="533400" y="2895600"/>
              <a:ext cx="164202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8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AMD Barcelona</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4 cores</a:t>
              </a:r>
            </a:p>
          </p:txBody>
        </p:sp>
      </p:grpSp>
      <p:pic>
        <p:nvPicPr>
          <p:cNvPr id="187403" name="Picture 80">
            <a:extLst>
              <a:ext uri="{FF2B5EF4-FFF2-40B4-BE49-F238E27FC236}">
                <a16:creationId xmlns:a16="http://schemas.microsoft.com/office/drawing/2014/main" id="{782E032F-2EEB-8F4C-9B41-68CDA9449D8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1000" y="4318000"/>
            <a:ext cx="2209800"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7404" name="TextBox 8">
            <a:extLst>
              <a:ext uri="{FF2B5EF4-FFF2-40B4-BE49-F238E27FC236}">
                <a16:creationId xmlns:a16="http://schemas.microsoft.com/office/drawing/2014/main" id="{687032B8-2F06-F740-B62B-4A7F185851CF}"/>
              </a:ext>
            </a:extLst>
          </p:cNvPr>
          <p:cNvSpPr txBox="1">
            <a:spLocks noChangeArrowheads="1"/>
          </p:cNvSpPr>
          <p:nvPr/>
        </p:nvSpPr>
        <p:spPr bwMode="auto">
          <a:xfrm>
            <a:off x="381000" y="5740400"/>
            <a:ext cx="146843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8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Sun Niagara II</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8 cores</a:t>
            </a:r>
          </a:p>
        </p:txBody>
      </p:sp>
    </p:spTree>
    <p:extLst>
      <p:ext uri="{BB962C8B-B14F-4D97-AF65-F5344CB8AC3E}">
        <p14:creationId xmlns:p14="http://schemas.microsoft.com/office/powerpoint/2010/main" val="3451698205"/>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Title 1">
            <a:extLst>
              <a:ext uri="{FF2B5EF4-FFF2-40B4-BE49-F238E27FC236}">
                <a16:creationId xmlns:a16="http://schemas.microsoft.com/office/drawing/2014/main" id="{2674C983-D32A-C64A-BBE3-E97F3439C274}"/>
              </a:ext>
            </a:extLst>
          </p:cNvPr>
          <p:cNvSpPr>
            <a:spLocks noGrp="1" noChangeArrowheads="1"/>
          </p:cNvSpPr>
          <p:nvPr>
            <p:ph type="title"/>
          </p:nvPr>
        </p:nvSpPr>
        <p:spPr/>
        <p:txBody>
          <a:bodyPr/>
          <a:lstStyle/>
          <a:p>
            <a:r>
              <a:rPr lang="en-US" altLang="en-US">
                <a:ea typeface="ＭＳ Ｐゴシック" panose="020B0600070205080204" pitchFamily="34" charset="-128"/>
              </a:rPr>
              <a:t>Many Cores on Chip</a:t>
            </a:r>
          </a:p>
        </p:txBody>
      </p:sp>
      <p:sp>
        <p:nvSpPr>
          <p:cNvPr id="3" name="Content Placeholder 2">
            <a:extLst>
              <a:ext uri="{FF2B5EF4-FFF2-40B4-BE49-F238E27FC236}">
                <a16:creationId xmlns:a16="http://schemas.microsoft.com/office/drawing/2014/main" id="{6D925CF1-EBB4-4540-8B77-E8A3DD05DDE7}"/>
              </a:ext>
            </a:extLst>
          </p:cNvPr>
          <p:cNvSpPr>
            <a:spLocks noGrp="1" noChangeArrowheads="1"/>
          </p:cNvSpPr>
          <p:nvPr>
            <p:ph idx="1"/>
          </p:nvPr>
        </p:nvSpPr>
        <p:spPr>
          <a:xfrm>
            <a:off x="228600" y="996950"/>
            <a:ext cx="8610600" cy="5194300"/>
          </a:xfrm>
        </p:spPr>
        <p:txBody>
          <a:bodyPr/>
          <a:lstStyle/>
          <a:p>
            <a:r>
              <a:rPr lang="en-US" altLang="en-US">
                <a:ea typeface="ＭＳ Ｐゴシック" panose="020B0600070205080204" pitchFamily="34" charset="-128"/>
              </a:rPr>
              <a:t>What we want:</a:t>
            </a:r>
          </a:p>
          <a:p>
            <a:pPr lvl="1"/>
            <a:r>
              <a:rPr lang="en-US" altLang="en-US">
                <a:ea typeface="ＭＳ Ｐゴシック" panose="020B0600070205080204" pitchFamily="34" charset="-128"/>
              </a:rPr>
              <a:t>N times the system performance with N times the cores</a:t>
            </a:r>
          </a:p>
          <a:p>
            <a:pPr lvl="1"/>
            <a:endParaRPr lang="en-US" altLang="en-US">
              <a:ea typeface="ＭＳ Ｐゴシック" panose="020B0600070205080204" pitchFamily="34" charset="-128"/>
            </a:endParaRPr>
          </a:p>
          <a:p>
            <a:r>
              <a:rPr lang="en-US" altLang="en-US">
                <a:ea typeface="ＭＳ Ｐゴシック" panose="020B0600070205080204" pitchFamily="34" charset="-128"/>
              </a:rPr>
              <a:t>What do we get today?</a:t>
            </a:r>
          </a:p>
        </p:txBody>
      </p:sp>
      <p:sp>
        <p:nvSpPr>
          <p:cNvPr id="188419" name="Slide Number Placeholder 3">
            <a:extLst>
              <a:ext uri="{FF2B5EF4-FFF2-40B4-BE49-F238E27FC236}">
                <a16:creationId xmlns:a16="http://schemas.microsoft.com/office/drawing/2014/main" id="{07A64E3A-93A2-4A44-9F5D-5D94AB7A113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FD200C7-6441-604B-AC32-36CF1F55540C}"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154570918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Title 1">
            <a:extLst>
              <a:ext uri="{FF2B5EF4-FFF2-40B4-BE49-F238E27FC236}">
                <a16:creationId xmlns:a16="http://schemas.microsoft.com/office/drawing/2014/main" id="{4B72B576-FAA6-B048-9106-99A9881F547D}"/>
              </a:ext>
            </a:extLst>
          </p:cNvPr>
          <p:cNvSpPr>
            <a:spLocks noGrp="1" noChangeArrowheads="1"/>
          </p:cNvSpPr>
          <p:nvPr>
            <p:ph type="title"/>
          </p:nvPr>
        </p:nvSpPr>
        <p:spPr/>
        <p:txBody>
          <a:bodyPr/>
          <a:lstStyle/>
          <a:p>
            <a:r>
              <a:rPr lang="en-US" altLang="en-US" dirty="0">
                <a:ea typeface="ＭＳ Ｐゴシック" panose="020B0600070205080204" pitchFamily="34" charset="-128"/>
              </a:rPr>
              <a:t>Four Mysteries, Continued</a:t>
            </a:r>
          </a:p>
        </p:txBody>
      </p:sp>
      <p:sp>
        <p:nvSpPr>
          <p:cNvPr id="3" name="Content Placeholder 2">
            <a:extLst>
              <a:ext uri="{FF2B5EF4-FFF2-40B4-BE49-F238E27FC236}">
                <a16:creationId xmlns:a16="http://schemas.microsoft.com/office/drawing/2014/main" id="{DD738021-0B38-D240-ACF5-9CD1D3B80080}"/>
              </a:ext>
            </a:extLst>
          </p:cNvPr>
          <p:cNvSpPr>
            <a:spLocks noGrp="1"/>
          </p:cNvSpPr>
          <p:nvPr>
            <p:ph idx="1"/>
          </p:nvPr>
        </p:nvSpPr>
        <p:spPr>
          <a:xfrm>
            <a:off x="228600" y="1130300"/>
            <a:ext cx="8610600" cy="5194300"/>
          </a:xfrm>
        </p:spPr>
        <p:txBody>
          <a:bodyPr/>
          <a:lstStyle/>
          <a:p>
            <a:pPr>
              <a:defRPr/>
            </a:pPr>
            <a:r>
              <a:rPr lang="en-US" dirty="0"/>
              <a:t>Meltdown &amp; </a:t>
            </a:r>
            <a:r>
              <a:rPr lang="en-US" dirty="0" err="1"/>
              <a:t>Spectre</a:t>
            </a:r>
            <a:r>
              <a:rPr lang="en-US" dirty="0"/>
              <a:t> (2017-2018)</a:t>
            </a:r>
          </a:p>
          <a:p>
            <a:pPr>
              <a:defRPr/>
            </a:pPr>
            <a:endParaRPr lang="en-US" dirty="0"/>
          </a:p>
          <a:p>
            <a:pPr>
              <a:defRPr/>
            </a:pPr>
            <a:endParaRPr lang="en-US" dirty="0"/>
          </a:p>
          <a:p>
            <a:pPr>
              <a:defRPr/>
            </a:pPr>
            <a:r>
              <a:rPr lang="en-US" dirty="0" err="1"/>
              <a:t>Rowhammer</a:t>
            </a:r>
            <a:r>
              <a:rPr lang="en-US" dirty="0"/>
              <a:t> (2012-2014)</a:t>
            </a:r>
          </a:p>
          <a:p>
            <a:pPr>
              <a:defRPr/>
            </a:pPr>
            <a:endParaRPr lang="en-US" dirty="0"/>
          </a:p>
          <a:p>
            <a:pPr marL="0" indent="0">
              <a:buFont typeface="Wingdings" pitchFamily="2" charset="2"/>
              <a:buNone/>
              <a:defRPr/>
            </a:pPr>
            <a:endParaRPr lang="en-US" dirty="0"/>
          </a:p>
          <a:p>
            <a:pPr>
              <a:defRPr/>
            </a:pPr>
            <a:r>
              <a:rPr lang="en-US" dirty="0">
                <a:solidFill>
                  <a:srgbClr val="0E3EFB"/>
                </a:solidFill>
              </a:rPr>
              <a:t>Memories Forget: Refresh (2011-2012)</a:t>
            </a:r>
          </a:p>
          <a:p>
            <a:pPr>
              <a:defRPr/>
            </a:pPr>
            <a:endParaRPr lang="en-US" dirty="0">
              <a:solidFill>
                <a:srgbClr val="0E3EFB"/>
              </a:solidFill>
            </a:endParaRPr>
          </a:p>
          <a:p>
            <a:pPr>
              <a:defRPr/>
            </a:pPr>
            <a:endParaRPr lang="en-US" dirty="0">
              <a:solidFill>
                <a:srgbClr val="0E3EFB"/>
              </a:solidFill>
            </a:endParaRPr>
          </a:p>
          <a:p>
            <a:pPr>
              <a:defRPr/>
            </a:pPr>
            <a:r>
              <a:rPr lang="en-US" dirty="0">
                <a:solidFill>
                  <a:srgbClr val="0E3EFB"/>
                </a:solidFill>
              </a:rPr>
              <a:t>Memory Performance Attacks (2006-2007)</a:t>
            </a:r>
          </a:p>
          <a:p>
            <a:pPr>
              <a:defRPr/>
            </a:pPr>
            <a:endParaRPr lang="en-US" dirty="0">
              <a:solidFill>
                <a:srgbClr val="0E3EFB"/>
              </a:solidFill>
            </a:endParaRPr>
          </a:p>
          <a:p>
            <a:pPr marL="0" indent="0">
              <a:buFont typeface="Wingdings" pitchFamily="2" charset="2"/>
              <a:buNone/>
              <a:defRPr/>
            </a:pPr>
            <a:endParaRPr lang="en-US" dirty="0"/>
          </a:p>
        </p:txBody>
      </p:sp>
      <p:sp>
        <p:nvSpPr>
          <p:cNvPr id="123907" name="Slide Number Placeholder 3">
            <a:extLst>
              <a:ext uri="{FF2B5EF4-FFF2-40B4-BE49-F238E27FC236}">
                <a16:creationId xmlns:a16="http://schemas.microsoft.com/office/drawing/2014/main" id="{F4579BAD-5413-B749-BE4D-A5B37CFCBF81}"/>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BAFD8D2-743E-D249-8BFB-94AA9D5BECA0}"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3499453602"/>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Title 1">
            <a:extLst>
              <a:ext uri="{FF2B5EF4-FFF2-40B4-BE49-F238E27FC236}">
                <a16:creationId xmlns:a16="http://schemas.microsoft.com/office/drawing/2014/main" id="{58B67F4C-E6A3-B84D-8734-5FADCC1A8E55}"/>
              </a:ext>
            </a:extLst>
          </p:cNvPr>
          <p:cNvSpPr>
            <a:spLocks noGrp="1" noChangeArrowheads="1"/>
          </p:cNvSpPr>
          <p:nvPr>
            <p:ph type="title"/>
          </p:nvPr>
        </p:nvSpPr>
        <p:spPr/>
        <p:txBody>
          <a:bodyPr/>
          <a:lstStyle/>
          <a:p>
            <a:r>
              <a:rPr lang="en-US" altLang="en-US">
                <a:ea typeface="ＭＳ Ｐゴシック" panose="020B0600070205080204" pitchFamily="34" charset="-128"/>
              </a:rPr>
              <a:t>Unexpected Slowdowns in Multi-Core</a:t>
            </a:r>
          </a:p>
        </p:txBody>
      </p:sp>
      <p:graphicFrame>
        <p:nvGraphicFramePr>
          <p:cNvPr id="189442" name="Content Placeholder 4">
            <a:extLst>
              <a:ext uri="{FF2B5EF4-FFF2-40B4-BE49-F238E27FC236}">
                <a16:creationId xmlns:a16="http://schemas.microsoft.com/office/drawing/2014/main" id="{8AD5A1E2-19A8-7845-B105-6A16137504FA}"/>
              </a:ext>
            </a:extLst>
          </p:cNvPr>
          <p:cNvGraphicFramePr>
            <a:graphicFrameLocks noGrp="1"/>
          </p:cNvGraphicFramePr>
          <p:nvPr>
            <p:ph idx="1"/>
          </p:nvPr>
        </p:nvGraphicFramePr>
        <p:xfrm>
          <a:off x="228600" y="896938"/>
          <a:ext cx="8610600" cy="4876800"/>
        </p:xfrm>
        <a:graphic>
          <a:graphicData uri="http://schemas.openxmlformats.org/presentationml/2006/ole">
            <mc:AlternateContent xmlns:mc="http://schemas.openxmlformats.org/markup-compatibility/2006">
              <mc:Choice xmlns:v="urn:schemas-microsoft-com:vml" Requires="v">
                <p:oleObj spid="_x0000_s727057" name="Chart" r:id="rId4" imgW="8966200" imgH="5080000" progId="Excel.Chart.8">
                  <p:embed/>
                </p:oleObj>
              </mc:Choice>
              <mc:Fallback>
                <p:oleObj name="Chart" r:id="rId4" imgW="8966200" imgH="5080000" progId="Excel.Chart.8">
                  <p:embed/>
                  <p:pic>
                    <p:nvPicPr>
                      <p:cNvPr id="189442" name="Content Placeholder 4">
                        <a:extLst>
                          <a:ext uri="{FF2B5EF4-FFF2-40B4-BE49-F238E27FC236}">
                            <a16:creationId xmlns:a16="http://schemas.microsoft.com/office/drawing/2014/main" id="{8AD5A1E2-19A8-7845-B105-6A16137504FA}"/>
                          </a:ext>
                        </a:extLst>
                      </p:cNvPr>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896938"/>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9443" name="Slide Number Placeholder 3">
            <a:extLst>
              <a:ext uri="{FF2B5EF4-FFF2-40B4-BE49-F238E27FC236}">
                <a16:creationId xmlns:a16="http://schemas.microsoft.com/office/drawing/2014/main" id="{24BF8055-0907-6242-83A1-82CF9D10A63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906114C4-FB7E-DF47-82F5-842D4B4892F0}"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cxnSp>
        <p:nvCxnSpPr>
          <p:cNvPr id="10" name="Straight Arrow Connector 9">
            <a:extLst>
              <a:ext uri="{FF2B5EF4-FFF2-40B4-BE49-F238E27FC236}">
                <a16:creationId xmlns:a16="http://schemas.microsoft.com/office/drawing/2014/main" id="{3D7144D6-85C7-5244-AF54-BA378B81F677}"/>
              </a:ext>
            </a:extLst>
          </p:cNvPr>
          <p:cNvCxnSpPr>
            <a:cxnSpLocks noChangeShapeType="1"/>
          </p:cNvCxnSpPr>
          <p:nvPr/>
        </p:nvCxnSpPr>
        <p:spPr bwMode="auto">
          <a:xfrm rot="5400000">
            <a:off x="2773363" y="3049587"/>
            <a:ext cx="965200" cy="231775"/>
          </a:xfrm>
          <a:prstGeom prst="straightConnector1">
            <a:avLst/>
          </a:prstGeom>
          <a:noFill/>
          <a:ln w="31750">
            <a:solidFill>
              <a:srgbClr val="FF0000"/>
            </a:solidFill>
            <a:round/>
            <a:headEnd/>
            <a:tailEnd type="arrow" w="med" len="med"/>
          </a:ln>
          <a:extLst>
            <a:ext uri="{909E8E84-426E-40DD-AFC4-6F175D3DCCD1}">
              <a14:hiddenFill xmlns:a14="http://schemas.microsoft.com/office/drawing/2010/main">
                <a:noFill/>
              </a14:hiddenFill>
            </a:ext>
          </a:extLst>
        </p:spPr>
      </p:cxnSp>
      <p:sp>
        <p:nvSpPr>
          <p:cNvPr id="12" name="Text Box 11">
            <a:extLst>
              <a:ext uri="{FF2B5EF4-FFF2-40B4-BE49-F238E27FC236}">
                <a16:creationId xmlns:a16="http://schemas.microsoft.com/office/drawing/2014/main" id="{46A50AFE-0A34-FA48-8AB8-986A845A089B}"/>
              </a:ext>
            </a:extLst>
          </p:cNvPr>
          <p:cNvSpPr txBox="1">
            <a:spLocks noChangeArrowheads="1"/>
          </p:cNvSpPr>
          <p:nvPr/>
        </p:nvSpPr>
        <p:spPr bwMode="auto">
          <a:xfrm>
            <a:off x="1817688" y="2382838"/>
            <a:ext cx="3376612"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1"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Memory Performance Hog</a:t>
            </a:r>
          </a:p>
        </p:txBody>
      </p:sp>
      <p:cxnSp>
        <p:nvCxnSpPr>
          <p:cNvPr id="11" name="Straight Arrow Connector 10">
            <a:extLst>
              <a:ext uri="{FF2B5EF4-FFF2-40B4-BE49-F238E27FC236}">
                <a16:creationId xmlns:a16="http://schemas.microsoft.com/office/drawing/2014/main" id="{F0F666F7-253F-464A-BE68-7074F3F0B8CA}"/>
              </a:ext>
            </a:extLst>
          </p:cNvPr>
          <p:cNvCxnSpPr>
            <a:cxnSpLocks noChangeShapeType="1"/>
          </p:cNvCxnSpPr>
          <p:nvPr/>
        </p:nvCxnSpPr>
        <p:spPr bwMode="auto">
          <a:xfrm rot="5400000">
            <a:off x="3463926" y="3432175"/>
            <a:ext cx="965200" cy="231775"/>
          </a:xfrm>
          <a:prstGeom prst="straightConnector1">
            <a:avLst/>
          </a:prstGeom>
          <a:noFill/>
          <a:ln w="31750">
            <a:solidFill>
              <a:srgbClr val="FF0000"/>
            </a:solidFill>
            <a:round/>
            <a:headEnd/>
            <a:tailEnd type="arrow" w="med" len="med"/>
          </a:ln>
          <a:extLst>
            <a:ext uri="{909E8E84-426E-40DD-AFC4-6F175D3DCCD1}">
              <a14:hiddenFill xmlns:a14="http://schemas.microsoft.com/office/drawing/2010/main">
                <a:noFill/>
              </a14:hiddenFill>
            </a:ext>
          </a:extLst>
        </p:spPr>
      </p:cxnSp>
      <p:sp>
        <p:nvSpPr>
          <p:cNvPr id="13" name="Text Box 11">
            <a:extLst>
              <a:ext uri="{FF2B5EF4-FFF2-40B4-BE49-F238E27FC236}">
                <a16:creationId xmlns:a16="http://schemas.microsoft.com/office/drawing/2014/main" id="{B0E11A8E-B3EF-EA44-918E-60D2B335BC2D}"/>
              </a:ext>
            </a:extLst>
          </p:cNvPr>
          <p:cNvSpPr txBox="1">
            <a:spLocks noChangeArrowheads="1"/>
          </p:cNvSpPr>
          <p:nvPr/>
        </p:nvSpPr>
        <p:spPr bwMode="auto">
          <a:xfrm>
            <a:off x="3371850" y="2674938"/>
            <a:ext cx="1649413"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1"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Low priority</a:t>
            </a:r>
          </a:p>
        </p:txBody>
      </p:sp>
      <p:sp>
        <p:nvSpPr>
          <p:cNvPr id="15" name="Text Box 11">
            <a:extLst>
              <a:ext uri="{FF2B5EF4-FFF2-40B4-BE49-F238E27FC236}">
                <a16:creationId xmlns:a16="http://schemas.microsoft.com/office/drawing/2014/main" id="{CB239D21-E3FF-2144-B192-148E77587B2D}"/>
              </a:ext>
            </a:extLst>
          </p:cNvPr>
          <p:cNvSpPr txBox="1">
            <a:spLocks noChangeArrowheads="1"/>
          </p:cNvSpPr>
          <p:nvPr/>
        </p:nvSpPr>
        <p:spPr bwMode="auto">
          <a:xfrm>
            <a:off x="7035800" y="685800"/>
            <a:ext cx="1804988"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1"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High priority</a:t>
            </a:r>
          </a:p>
        </p:txBody>
      </p:sp>
      <p:cxnSp>
        <p:nvCxnSpPr>
          <p:cNvPr id="20" name="Straight Arrow Connector 19">
            <a:extLst>
              <a:ext uri="{FF2B5EF4-FFF2-40B4-BE49-F238E27FC236}">
                <a16:creationId xmlns:a16="http://schemas.microsoft.com/office/drawing/2014/main" id="{72D3B2F9-CE7D-3A4F-863D-E48551537505}"/>
              </a:ext>
            </a:extLst>
          </p:cNvPr>
          <p:cNvCxnSpPr>
            <a:cxnSpLocks noChangeShapeType="1"/>
          </p:cNvCxnSpPr>
          <p:nvPr/>
        </p:nvCxnSpPr>
        <p:spPr bwMode="auto">
          <a:xfrm rot="5400000">
            <a:off x="7188201" y="1438275"/>
            <a:ext cx="963612" cy="230187"/>
          </a:xfrm>
          <a:prstGeom prst="straightConnector1">
            <a:avLst/>
          </a:prstGeom>
          <a:noFill/>
          <a:ln w="31750">
            <a:solidFill>
              <a:srgbClr val="FF0000"/>
            </a:solidFill>
            <a:round/>
            <a:headEnd/>
            <a:tailEnd type="arrow" w="med" len="med"/>
          </a:ln>
          <a:extLst>
            <a:ext uri="{909E8E84-426E-40DD-AFC4-6F175D3DCCD1}">
              <a14:hiddenFill xmlns:a14="http://schemas.microsoft.com/office/drawing/2010/main">
                <a:noFill/>
              </a14:hiddenFill>
            </a:ext>
          </a:extLst>
        </p:spPr>
      </p:cxnSp>
      <p:sp>
        <p:nvSpPr>
          <p:cNvPr id="189450" name="TextBox 13">
            <a:extLst>
              <a:ext uri="{FF2B5EF4-FFF2-40B4-BE49-F238E27FC236}">
                <a16:creationId xmlns:a16="http://schemas.microsoft.com/office/drawing/2014/main" id="{689F7DD3-5040-034E-BF59-6FCD31E6167F}"/>
              </a:ext>
            </a:extLst>
          </p:cNvPr>
          <p:cNvSpPr txBox="1">
            <a:spLocks noChangeArrowheads="1"/>
          </p:cNvSpPr>
          <p:nvPr/>
        </p:nvSpPr>
        <p:spPr bwMode="auto">
          <a:xfrm>
            <a:off x="2754313" y="5586413"/>
            <a:ext cx="8397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(Core 0)</a:t>
            </a:r>
          </a:p>
        </p:txBody>
      </p:sp>
      <p:sp>
        <p:nvSpPr>
          <p:cNvPr id="189451" name="TextBox 15">
            <a:extLst>
              <a:ext uri="{FF2B5EF4-FFF2-40B4-BE49-F238E27FC236}">
                <a16:creationId xmlns:a16="http://schemas.microsoft.com/office/drawing/2014/main" id="{FB6148C9-9B2A-694C-9CB8-CCDC71182DC1}"/>
              </a:ext>
            </a:extLst>
          </p:cNvPr>
          <p:cNvSpPr txBox="1">
            <a:spLocks noChangeArrowheads="1"/>
          </p:cNvSpPr>
          <p:nvPr/>
        </p:nvSpPr>
        <p:spPr bwMode="auto">
          <a:xfrm>
            <a:off x="6469063" y="5584825"/>
            <a:ext cx="8397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(Core 1)</a:t>
            </a:r>
          </a:p>
        </p:txBody>
      </p:sp>
      <p:sp>
        <p:nvSpPr>
          <p:cNvPr id="189452" name="Line 14">
            <a:extLst>
              <a:ext uri="{FF2B5EF4-FFF2-40B4-BE49-F238E27FC236}">
                <a16:creationId xmlns:a16="http://schemas.microsoft.com/office/drawing/2014/main" id="{91045D66-54A5-BD49-8DA1-221BA21CA04A}"/>
              </a:ext>
            </a:extLst>
          </p:cNvPr>
          <p:cNvSpPr>
            <a:spLocks noChangeShapeType="1"/>
          </p:cNvSpPr>
          <p:nvPr/>
        </p:nvSpPr>
        <p:spPr bwMode="auto">
          <a:xfrm>
            <a:off x="1214438" y="4124325"/>
            <a:ext cx="7497762"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89453" name="TextBox 13">
            <a:extLst>
              <a:ext uri="{FF2B5EF4-FFF2-40B4-BE49-F238E27FC236}">
                <a16:creationId xmlns:a16="http://schemas.microsoft.com/office/drawing/2014/main" id="{0B113D33-55B5-5544-AB18-221996537FC0}"/>
              </a:ext>
            </a:extLst>
          </p:cNvPr>
          <p:cNvSpPr txBox="1">
            <a:spLocks noChangeArrowheads="1"/>
          </p:cNvSpPr>
          <p:nvPr/>
        </p:nvSpPr>
        <p:spPr bwMode="auto">
          <a:xfrm>
            <a:off x="381000" y="5830888"/>
            <a:ext cx="83581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Moscibroda and Mutlu, </a:t>
            </a:r>
            <a:r>
              <a:rPr kumimoji="0" lang="ja-JP"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ja-JP" sz="1800" b="0" i="0" u="none" strike="noStrike" kern="1200" cap="none" spc="0" normalizeH="0" baseline="0" noProof="0">
                <a:ln>
                  <a:noFill/>
                </a:ln>
                <a:solidFill>
                  <a:srgbClr val="0000FF"/>
                </a:solidFill>
                <a:effectLst/>
                <a:uLnTx/>
                <a:uFillTx/>
                <a:latin typeface="Tahoma" panose="020B0604030504040204" pitchFamily="34" charset="0"/>
                <a:ea typeface="ＭＳ Ｐゴシック" panose="020B0600070205080204" pitchFamily="34" charset="-128"/>
                <a:cs typeface="+mn-cs"/>
              </a:rPr>
              <a:t>Memory performance attacks: Denial of memory service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FF"/>
                </a:solidFill>
                <a:effectLst/>
                <a:uLnTx/>
                <a:uFillTx/>
                <a:latin typeface="Tahoma" panose="020B0604030504040204" pitchFamily="34" charset="0"/>
                <a:ea typeface="ＭＳ Ｐゴシック" panose="020B0600070205080204" pitchFamily="34" charset="-128"/>
                <a:cs typeface="+mn-cs"/>
              </a:rPr>
              <a:t>in multi-core systems</a:t>
            </a: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ja-JP"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ja-JP"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 USENIX Security 2007.</a:t>
            </a: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232661329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3"/>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11"/>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15"/>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20"/>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3" grpId="1" animBg="1"/>
      <p:bldP spid="15" grpId="0" animBg="1"/>
      <p:bldP spid="15"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89" name="Title 1">
            <a:extLst>
              <a:ext uri="{FF2B5EF4-FFF2-40B4-BE49-F238E27FC236}">
                <a16:creationId xmlns:a16="http://schemas.microsoft.com/office/drawing/2014/main" id="{E0666E63-5B28-EA4C-8F3B-85C1CE47442B}"/>
              </a:ext>
            </a:extLst>
          </p:cNvPr>
          <p:cNvSpPr>
            <a:spLocks noGrp="1" noChangeArrowheads="1"/>
          </p:cNvSpPr>
          <p:nvPr>
            <p:ph type="title"/>
          </p:nvPr>
        </p:nvSpPr>
        <p:spPr/>
        <p:txBody>
          <a:bodyPr/>
          <a:lstStyle/>
          <a:p>
            <a:r>
              <a:rPr lang="en-US" altLang="en-US">
                <a:ea typeface="ＭＳ Ｐゴシック" panose="020B0600070205080204" pitchFamily="34" charset="-128"/>
              </a:rPr>
              <a:t>Three Questions</a:t>
            </a:r>
          </a:p>
        </p:txBody>
      </p:sp>
      <p:sp>
        <p:nvSpPr>
          <p:cNvPr id="3" name="Content Placeholder 2">
            <a:extLst>
              <a:ext uri="{FF2B5EF4-FFF2-40B4-BE49-F238E27FC236}">
                <a16:creationId xmlns:a16="http://schemas.microsoft.com/office/drawing/2014/main" id="{C0E2BF32-A919-B148-A038-26EDE4CA4EE2}"/>
              </a:ext>
            </a:extLst>
          </p:cNvPr>
          <p:cNvSpPr>
            <a:spLocks noGrp="1" noChangeArrowheads="1"/>
          </p:cNvSpPr>
          <p:nvPr>
            <p:ph idx="1"/>
          </p:nvPr>
        </p:nvSpPr>
        <p:spPr>
          <a:xfrm>
            <a:off x="228600" y="996950"/>
            <a:ext cx="8610600" cy="5194300"/>
          </a:xfrm>
        </p:spPr>
        <p:txBody>
          <a:bodyPr/>
          <a:lstStyle/>
          <a:p>
            <a:r>
              <a:rPr lang="en-US" altLang="en-US">
                <a:ea typeface="ＭＳ Ｐゴシック" panose="020B0600070205080204" pitchFamily="34" charset="-128"/>
              </a:rPr>
              <a:t>Can you figure out </a:t>
            </a:r>
            <a:r>
              <a:rPr lang="en-US" altLang="en-US">
                <a:solidFill>
                  <a:srgbClr val="0000FF"/>
                </a:solidFill>
                <a:ea typeface="ＭＳ Ｐゴシック" panose="020B0600070205080204" pitchFamily="34" charset="-128"/>
              </a:rPr>
              <a:t>why the applications slow down </a:t>
            </a:r>
            <a:r>
              <a:rPr lang="en-US" altLang="en-US">
                <a:ea typeface="ＭＳ Ｐゴシック" panose="020B0600070205080204" pitchFamily="34" charset="-128"/>
              </a:rPr>
              <a:t>if you do not know the underlying system and how it works?</a:t>
            </a: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a:p>
            <a:r>
              <a:rPr lang="en-US" altLang="en-US">
                <a:ea typeface="ＭＳ Ｐゴシック" panose="020B0600070205080204" pitchFamily="34" charset="-128"/>
              </a:rPr>
              <a:t>Can you figure out </a:t>
            </a:r>
            <a:r>
              <a:rPr lang="en-US" altLang="en-US">
                <a:solidFill>
                  <a:srgbClr val="0000FF"/>
                </a:solidFill>
                <a:ea typeface="ＭＳ Ｐゴシック" panose="020B0600070205080204" pitchFamily="34" charset="-128"/>
              </a:rPr>
              <a:t>why there is a disparity in slowdowns </a:t>
            </a:r>
            <a:r>
              <a:rPr lang="en-US" altLang="en-US">
                <a:ea typeface="ＭＳ Ｐゴシック" panose="020B0600070205080204" pitchFamily="34" charset="-128"/>
              </a:rPr>
              <a:t>if you do not know how the system executes the programs?</a:t>
            </a: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a:p>
            <a:r>
              <a:rPr lang="en-US" altLang="en-US">
                <a:ea typeface="ＭＳ Ｐゴシック" panose="020B0600070205080204" pitchFamily="34" charset="-128"/>
              </a:rPr>
              <a:t>Can you </a:t>
            </a:r>
            <a:r>
              <a:rPr lang="en-US" altLang="en-US">
                <a:solidFill>
                  <a:srgbClr val="0000FF"/>
                </a:solidFill>
                <a:ea typeface="ＭＳ Ｐゴシック" panose="020B0600070205080204" pitchFamily="34" charset="-128"/>
              </a:rPr>
              <a:t>fix the problem </a:t>
            </a:r>
            <a:r>
              <a:rPr lang="en-US" altLang="en-US">
                <a:ea typeface="ＭＳ Ｐゴシック" panose="020B0600070205080204" pitchFamily="34" charset="-128"/>
              </a:rPr>
              <a:t>without knowing what is happening “underneath”?</a:t>
            </a:r>
          </a:p>
        </p:txBody>
      </p:sp>
      <p:sp>
        <p:nvSpPr>
          <p:cNvPr id="191491" name="Slide Number Placeholder 3">
            <a:extLst>
              <a:ext uri="{FF2B5EF4-FFF2-40B4-BE49-F238E27FC236}">
                <a16:creationId xmlns:a16="http://schemas.microsoft.com/office/drawing/2014/main" id="{25368371-AE74-E348-8A76-B2D2D3286C8C}"/>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1091F9F-BCF4-CE44-A50A-7F5F61328D3D}"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176199527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Title 1">
            <a:extLst>
              <a:ext uri="{FF2B5EF4-FFF2-40B4-BE49-F238E27FC236}">
                <a16:creationId xmlns:a16="http://schemas.microsoft.com/office/drawing/2014/main" id="{8F01B294-A0D7-1C49-8DF7-399EF93D9B6B}"/>
              </a:ext>
            </a:extLst>
          </p:cNvPr>
          <p:cNvSpPr>
            <a:spLocks noGrp="1" noChangeArrowheads="1"/>
          </p:cNvSpPr>
          <p:nvPr>
            <p:ph type="title"/>
          </p:nvPr>
        </p:nvSpPr>
        <p:spPr/>
        <p:txBody>
          <a:bodyPr/>
          <a:lstStyle/>
          <a:p>
            <a:r>
              <a:rPr lang="en-US" altLang="en-US">
                <a:ea typeface="ＭＳ Ｐゴシック" panose="020B0600070205080204" pitchFamily="34" charset="-128"/>
              </a:rPr>
              <a:t>Three Questions</a:t>
            </a:r>
          </a:p>
        </p:txBody>
      </p:sp>
      <p:sp>
        <p:nvSpPr>
          <p:cNvPr id="171010" name="Content Placeholder 2">
            <a:extLst>
              <a:ext uri="{FF2B5EF4-FFF2-40B4-BE49-F238E27FC236}">
                <a16:creationId xmlns:a16="http://schemas.microsoft.com/office/drawing/2014/main" id="{6D1A2E4F-627D-FC4A-8FE7-E9DEE879429E}"/>
              </a:ext>
            </a:extLst>
          </p:cNvPr>
          <p:cNvSpPr>
            <a:spLocks noGrp="1" noChangeArrowheads="1"/>
          </p:cNvSpPr>
          <p:nvPr>
            <p:ph idx="1"/>
          </p:nvPr>
        </p:nvSpPr>
        <p:spPr>
          <a:xfrm>
            <a:off x="228600" y="996950"/>
            <a:ext cx="8610600" cy="5194300"/>
          </a:xfrm>
        </p:spPr>
        <p:txBody>
          <a:bodyPr/>
          <a:lstStyle/>
          <a:p>
            <a:r>
              <a:rPr lang="en-US" altLang="en-US">
                <a:ea typeface="ＭＳ Ｐゴシック" panose="020B0600070205080204" pitchFamily="34" charset="-128"/>
              </a:rPr>
              <a:t>Why is there any slowdown?</a:t>
            </a: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a:p>
            <a:r>
              <a:rPr lang="en-US" altLang="en-US">
                <a:ea typeface="ＭＳ Ｐゴシック" panose="020B0600070205080204" pitchFamily="34" charset="-128"/>
              </a:rPr>
              <a:t>Why is there a disparity in slowdowns?</a:t>
            </a: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a:p>
            <a:r>
              <a:rPr lang="en-US" altLang="en-US">
                <a:ea typeface="ＭＳ Ｐゴシック" panose="020B0600070205080204" pitchFamily="34" charset="-128"/>
              </a:rPr>
              <a:t>How can we solve the problem if we do not want that disparity?</a:t>
            </a:r>
          </a:p>
          <a:p>
            <a:pPr lvl="1"/>
            <a:r>
              <a:rPr lang="en-US" altLang="en-US">
                <a:ea typeface="ＭＳ Ｐゴシック" panose="020B0600070205080204" pitchFamily="34" charset="-128"/>
              </a:rPr>
              <a:t>What do we want (the system to provide)?</a:t>
            </a:r>
          </a:p>
        </p:txBody>
      </p:sp>
      <p:sp>
        <p:nvSpPr>
          <p:cNvPr id="192515" name="Slide Number Placeholder 3">
            <a:extLst>
              <a:ext uri="{FF2B5EF4-FFF2-40B4-BE49-F238E27FC236}">
                <a16:creationId xmlns:a16="http://schemas.microsoft.com/office/drawing/2014/main" id="{19866CDD-A0D5-0447-A2B0-425BD08AB7BE}"/>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87099FC-A322-694E-B41E-8BD6A748AC3F}"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326901369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101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7" name="Title 1">
            <a:extLst>
              <a:ext uri="{FF2B5EF4-FFF2-40B4-BE49-F238E27FC236}">
                <a16:creationId xmlns:a16="http://schemas.microsoft.com/office/drawing/2014/main" id="{711724AA-403E-4842-8D3C-23A694107FB3}"/>
              </a:ext>
            </a:extLst>
          </p:cNvPr>
          <p:cNvSpPr>
            <a:spLocks noGrp="1" noChangeArrowheads="1"/>
          </p:cNvSpPr>
          <p:nvPr>
            <p:ph type="title"/>
          </p:nvPr>
        </p:nvSpPr>
        <p:spPr/>
        <p:txBody>
          <a:bodyPr/>
          <a:lstStyle/>
          <a:p>
            <a:r>
              <a:rPr lang="en-US" altLang="en-US">
                <a:ea typeface="ＭＳ Ｐゴシック" panose="020B0600070205080204" pitchFamily="34" charset="-128"/>
              </a:rPr>
              <a:t>Why Is This Important?</a:t>
            </a:r>
          </a:p>
        </p:txBody>
      </p:sp>
      <p:sp>
        <p:nvSpPr>
          <p:cNvPr id="3" name="Content Placeholder 2">
            <a:extLst>
              <a:ext uri="{FF2B5EF4-FFF2-40B4-BE49-F238E27FC236}">
                <a16:creationId xmlns:a16="http://schemas.microsoft.com/office/drawing/2014/main" id="{7AE24352-8DAA-C948-8C69-A7FDADDA3CE9}"/>
              </a:ext>
            </a:extLst>
          </p:cNvPr>
          <p:cNvSpPr>
            <a:spLocks noGrp="1" noChangeArrowheads="1"/>
          </p:cNvSpPr>
          <p:nvPr>
            <p:ph idx="1"/>
          </p:nvPr>
        </p:nvSpPr>
        <p:spPr>
          <a:xfrm>
            <a:off x="0" y="1066800"/>
            <a:ext cx="9144000" cy="5194300"/>
          </a:xfrm>
        </p:spPr>
        <p:txBody>
          <a:bodyPr/>
          <a:lstStyle/>
          <a:p>
            <a:r>
              <a:rPr lang="en-US" altLang="en-US">
                <a:ea typeface="ＭＳ Ｐゴシック" panose="020B0600070205080204" pitchFamily="34" charset="-128"/>
              </a:rPr>
              <a:t>We want to execute applications in parallel in multi-core systems </a:t>
            </a:r>
            <a:r>
              <a:rPr lang="en-US" altLang="en-US">
                <a:ea typeface="ＭＳ Ｐゴシック" panose="020B0600070205080204" pitchFamily="34" charset="-128"/>
                <a:sym typeface="Wingdings" pitchFamily="2" charset="2"/>
              </a:rPr>
              <a:t> consolidate more and more</a:t>
            </a:r>
            <a:endParaRPr lang="en-US" altLang="en-US">
              <a:ea typeface="ＭＳ Ｐゴシック" panose="020B0600070205080204" pitchFamily="34" charset="-128"/>
            </a:endParaRPr>
          </a:p>
          <a:p>
            <a:pPr lvl="1"/>
            <a:r>
              <a:rPr lang="en-US" altLang="en-US">
                <a:ea typeface="ＭＳ Ｐゴシック" panose="020B0600070205080204" pitchFamily="34" charset="-128"/>
              </a:rPr>
              <a:t>Cloud computing</a:t>
            </a:r>
          </a:p>
          <a:p>
            <a:pPr lvl="1"/>
            <a:r>
              <a:rPr lang="en-US" altLang="en-US">
                <a:ea typeface="ＭＳ Ｐゴシック" panose="020B0600070205080204" pitchFamily="34" charset="-128"/>
              </a:rPr>
              <a:t>Mobile phones</a:t>
            </a:r>
          </a:p>
          <a:p>
            <a:endParaRPr lang="en-US" altLang="en-US">
              <a:ea typeface="ＭＳ Ｐゴシック" panose="020B0600070205080204" pitchFamily="34" charset="-128"/>
            </a:endParaRPr>
          </a:p>
          <a:p>
            <a:r>
              <a:rPr lang="en-US" altLang="en-US">
                <a:ea typeface="ＭＳ Ｐゴシック" panose="020B0600070205080204" pitchFamily="34" charset="-128"/>
              </a:rPr>
              <a:t>We want to mix different types of applications together</a:t>
            </a:r>
          </a:p>
          <a:p>
            <a:pPr lvl="1"/>
            <a:r>
              <a:rPr lang="en-US" altLang="en-US">
                <a:ea typeface="ＭＳ Ｐゴシック" panose="020B0600070205080204" pitchFamily="34" charset="-128"/>
              </a:rPr>
              <a:t>those requiring QoS guarantees (e.g., video, pedestrian detection)</a:t>
            </a:r>
          </a:p>
          <a:p>
            <a:pPr lvl="1"/>
            <a:r>
              <a:rPr lang="en-US" altLang="en-US">
                <a:ea typeface="ＭＳ Ｐゴシック" panose="020B0600070205080204" pitchFamily="34" charset="-128"/>
              </a:rPr>
              <a:t>those that are important but less so</a:t>
            </a:r>
          </a:p>
          <a:p>
            <a:pPr lvl="1"/>
            <a:r>
              <a:rPr lang="en-US" altLang="en-US">
                <a:ea typeface="ＭＳ Ｐゴシック" panose="020B0600070205080204" pitchFamily="34" charset="-128"/>
              </a:rPr>
              <a:t>those that are less important</a:t>
            </a:r>
          </a:p>
          <a:p>
            <a:pPr lvl="1"/>
            <a:endParaRPr lang="en-US" altLang="en-US">
              <a:ea typeface="ＭＳ Ｐゴシック" panose="020B0600070205080204" pitchFamily="34" charset="-128"/>
            </a:endParaRPr>
          </a:p>
          <a:p>
            <a:r>
              <a:rPr lang="en-US" altLang="en-US">
                <a:ea typeface="ＭＳ Ｐゴシック" panose="020B0600070205080204" pitchFamily="34" charset="-128"/>
              </a:rPr>
              <a:t>We want the system to be </a:t>
            </a:r>
            <a:r>
              <a:rPr lang="en-US" altLang="en-US">
                <a:solidFill>
                  <a:srgbClr val="0000FF"/>
                </a:solidFill>
                <a:ea typeface="ＭＳ Ｐゴシック" panose="020B0600070205080204" pitchFamily="34" charset="-128"/>
              </a:rPr>
              <a:t>controllable </a:t>
            </a:r>
            <a:r>
              <a:rPr lang="en-US" altLang="en-US" b="1">
                <a:solidFill>
                  <a:srgbClr val="0000FF"/>
                </a:solidFill>
                <a:ea typeface="ＭＳ Ｐゴシック" panose="020B0600070205080204" pitchFamily="34" charset="-128"/>
              </a:rPr>
              <a:t>and</a:t>
            </a:r>
            <a:r>
              <a:rPr lang="en-US" altLang="en-US">
                <a:solidFill>
                  <a:srgbClr val="0000FF"/>
                </a:solidFill>
                <a:ea typeface="ＭＳ Ｐゴシック" panose="020B0600070205080204" pitchFamily="34" charset="-128"/>
              </a:rPr>
              <a:t> high performance</a:t>
            </a:r>
          </a:p>
        </p:txBody>
      </p:sp>
      <p:sp>
        <p:nvSpPr>
          <p:cNvPr id="193539" name="Slide Number Placeholder 3">
            <a:extLst>
              <a:ext uri="{FF2B5EF4-FFF2-40B4-BE49-F238E27FC236}">
                <a16:creationId xmlns:a16="http://schemas.microsoft.com/office/drawing/2014/main" id="{8D52BD87-F0FE-9145-938D-8E20E5DB9C72}"/>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9522F28-1E79-BF45-9FDD-16F684A4678B}"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61986781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Rounded Rectangle 97">
            <a:extLst>
              <a:ext uri="{FF2B5EF4-FFF2-40B4-BE49-F238E27FC236}">
                <a16:creationId xmlns:a16="http://schemas.microsoft.com/office/drawing/2014/main" id="{28544EE8-54CD-2144-ADA8-2EF58C64276E}"/>
              </a:ext>
            </a:extLst>
          </p:cNvPr>
          <p:cNvSpPr>
            <a:spLocks noChangeArrowheads="1"/>
          </p:cNvSpPr>
          <p:nvPr/>
        </p:nvSpPr>
        <p:spPr bwMode="auto">
          <a:xfrm>
            <a:off x="2160588" y="3714750"/>
            <a:ext cx="4530725" cy="2457450"/>
          </a:xfrm>
          <a:prstGeom prst="roundRect">
            <a:avLst>
              <a:gd name="adj" fmla="val 16667"/>
            </a:avLst>
          </a:prstGeom>
          <a:solidFill>
            <a:srgbClr val="9999FF">
              <a:alpha val="25098"/>
            </a:srgbClr>
          </a:solidFill>
          <a:ln w="9525">
            <a:solidFill>
              <a:schemeClr val="tx1"/>
            </a:solidFill>
            <a:round/>
            <a:headEnd/>
            <a:tailEnd/>
          </a:ln>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Char char="•"/>
              <a:tabLst/>
              <a:defRPr/>
            </a:pPr>
            <a:endParaRPr kumimoji="0" lang="en-US" altLang="en-US" sz="20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62" name="Slide Number Placeholder 4">
            <a:extLst>
              <a:ext uri="{FF2B5EF4-FFF2-40B4-BE49-F238E27FC236}">
                <a16:creationId xmlns:a16="http://schemas.microsoft.com/office/drawing/2014/main" id="{76A1F227-C566-B94E-B987-CD6475474103}"/>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B8B558B-FFC1-B841-8CF8-A585BEF537E1}"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194563" name="Rectangle 2">
            <a:extLst>
              <a:ext uri="{FF2B5EF4-FFF2-40B4-BE49-F238E27FC236}">
                <a16:creationId xmlns:a16="http://schemas.microsoft.com/office/drawing/2014/main" id="{924B22FB-1A04-5849-A153-079F243C7C3B}"/>
              </a:ext>
            </a:extLst>
          </p:cNvPr>
          <p:cNvSpPr>
            <a:spLocks noGrp="1" noChangeArrowheads="1"/>
          </p:cNvSpPr>
          <p:nvPr>
            <p:ph type="title"/>
          </p:nvPr>
        </p:nvSpPr>
        <p:spPr/>
        <p:txBody>
          <a:bodyPr/>
          <a:lstStyle/>
          <a:p>
            <a:r>
              <a:rPr lang="en-US" altLang="en-US">
                <a:ea typeface="ＭＳ Ｐゴシック" panose="020B0600070205080204" pitchFamily="34" charset="-128"/>
              </a:rPr>
              <a:t>Why the Disparity in Slowdowns?</a:t>
            </a:r>
          </a:p>
        </p:txBody>
      </p:sp>
      <p:sp>
        <p:nvSpPr>
          <p:cNvPr id="194564" name="Rectangle 5">
            <a:extLst>
              <a:ext uri="{FF2B5EF4-FFF2-40B4-BE49-F238E27FC236}">
                <a16:creationId xmlns:a16="http://schemas.microsoft.com/office/drawing/2014/main" id="{26D14021-2497-234F-B452-B05D8C475338}"/>
              </a:ext>
            </a:extLst>
          </p:cNvPr>
          <p:cNvSpPr>
            <a:spLocks noChangeArrowheads="1"/>
          </p:cNvSpPr>
          <p:nvPr/>
        </p:nvSpPr>
        <p:spPr bwMode="auto">
          <a:xfrm>
            <a:off x="2786063" y="1257300"/>
            <a:ext cx="1555750" cy="8080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65" name="Text Box 6">
            <a:extLst>
              <a:ext uri="{FF2B5EF4-FFF2-40B4-BE49-F238E27FC236}">
                <a16:creationId xmlns:a16="http://schemas.microsoft.com/office/drawing/2014/main" id="{0017FEC5-6683-5443-8AA0-873C3274C066}"/>
              </a:ext>
            </a:extLst>
          </p:cNvPr>
          <p:cNvSpPr txBox="1">
            <a:spLocks noChangeArrowheads="1"/>
          </p:cNvSpPr>
          <p:nvPr/>
        </p:nvSpPr>
        <p:spPr bwMode="auto">
          <a:xfrm>
            <a:off x="3117850" y="1485900"/>
            <a:ext cx="939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CORE 1</a:t>
            </a:r>
          </a:p>
        </p:txBody>
      </p:sp>
      <p:sp>
        <p:nvSpPr>
          <p:cNvPr id="194566" name="Text Box 8">
            <a:extLst>
              <a:ext uri="{FF2B5EF4-FFF2-40B4-BE49-F238E27FC236}">
                <a16:creationId xmlns:a16="http://schemas.microsoft.com/office/drawing/2014/main" id="{D3AD261B-83A9-D34D-A339-F7C10B0C663E}"/>
              </a:ext>
            </a:extLst>
          </p:cNvPr>
          <p:cNvSpPr txBox="1">
            <a:spLocks noChangeArrowheads="1"/>
          </p:cNvSpPr>
          <p:nvPr/>
        </p:nvSpPr>
        <p:spPr bwMode="auto">
          <a:xfrm>
            <a:off x="4702175" y="1485900"/>
            <a:ext cx="939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CORE 2</a:t>
            </a:r>
          </a:p>
        </p:txBody>
      </p:sp>
      <p:sp>
        <p:nvSpPr>
          <p:cNvPr id="194567" name="Text Box 14">
            <a:extLst>
              <a:ext uri="{FF2B5EF4-FFF2-40B4-BE49-F238E27FC236}">
                <a16:creationId xmlns:a16="http://schemas.microsoft.com/office/drawing/2014/main" id="{8EEC6964-9996-7C42-99BF-2D21480D6B1C}"/>
              </a:ext>
            </a:extLst>
          </p:cNvPr>
          <p:cNvSpPr txBox="1">
            <a:spLocks noChangeArrowheads="1"/>
          </p:cNvSpPr>
          <p:nvPr/>
        </p:nvSpPr>
        <p:spPr bwMode="auto">
          <a:xfrm>
            <a:off x="3143250" y="2425700"/>
            <a:ext cx="892175" cy="61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L2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CACHE</a:t>
            </a:r>
          </a:p>
        </p:txBody>
      </p:sp>
      <p:sp>
        <p:nvSpPr>
          <p:cNvPr id="194568" name="Text Box 16">
            <a:extLst>
              <a:ext uri="{FF2B5EF4-FFF2-40B4-BE49-F238E27FC236}">
                <a16:creationId xmlns:a16="http://schemas.microsoft.com/office/drawing/2014/main" id="{0E478F74-F264-5142-9F30-D5CB7B86E657}"/>
              </a:ext>
            </a:extLst>
          </p:cNvPr>
          <p:cNvSpPr txBox="1">
            <a:spLocks noChangeArrowheads="1"/>
          </p:cNvSpPr>
          <p:nvPr/>
        </p:nvSpPr>
        <p:spPr bwMode="auto">
          <a:xfrm>
            <a:off x="4714875" y="2427288"/>
            <a:ext cx="892175"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L2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CACHE</a:t>
            </a:r>
          </a:p>
        </p:txBody>
      </p:sp>
      <p:sp>
        <p:nvSpPr>
          <p:cNvPr id="194569" name="Line 20">
            <a:extLst>
              <a:ext uri="{FF2B5EF4-FFF2-40B4-BE49-F238E27FC236}">
                <a16:creationId xmlns:a16="http://schemas.microsoft.com/office/drawing/2014/main" id="{2505FBAE-3DAA-884D-9752-11EB94135934}"/>
              </a:ext>
            </a:extLst>
          </p:cNvPr>
          <p:cNvSpPr>
            <a:spLocks noChangeShapeType="1"/>
          </p:cNvSpPr>
          <p:nvPr/>
        </p:nvSpPr>
        <p:spPr bwMode="auto">
          <a:xfrm>
            <a:off x="3573463" y="2055813"/>
            <a:ext cx="0" cy="287337"/>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70" name="Line 21">
            <a:extLst>
              <a:ext uri="{FF2B5EF4-FFF2-40B4-BE49-F238E27FC236}">
                <a16:creationId xmlns:a16="http://schemas.microsoft.com/office/drawing/2014/main" id="{99A72F6E-141E-834D-8F7D-72EA20AC73EC}"/>
              </a:ext>
            </a:extLst>
          </p:cNvPr>
          <p:cNvSpPr>
            <a:spLocks noChangeShapeType="1"/>
          </p:cNvSpPr>
          <p:nvPr/>
        </p:nvSpPr>
        <p:spPr bwMode="auto">
          <a:xfrm>
            <a:off x="5146675" y="2055813"/>
            <a:ext cx="0" cy="287337"/>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71" name="Rectangle 23">
            <a:extLst>
              <a:ext uri="{FF2B5EF4-FFF2-40B4-BE49-F238E27FC236}">
                <a16:creationId xmlns:a16="http://schemas.microsoft.com/office/drawing/2014/main" id="{8EC4122C-5BF9-A448-835D-180406E21578}"/>
              </a:ext>
            </a:extLst>
          </p:cNvPr>
          <p:cNvSpPr>
            <a:spLocks noChangeArrowheads="1"/>
          </p:cNvSpPr>
          <p:nvPr/>
        </p:nvSpPr>
        <p:spPr bwMode="auto">
          <a:xfrm>
            <a:off x="2786063" y="3829050"/>
            <a:ext cx="3168650" cy="635000"/>
          </a:xfrm>
          <a:prstGeom prst="rect">
            <a:avLst/>
          </a:prstGeom>
          <a:solidFill>
            <a:schemeClr val="bg1"/>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72" name="Text Box 24">
            <a:extLst>
              <a:ext uri="{FF2B5EF4-FFF2-40B4-BE49-F238E27FC236}">
                <a16:creationId xmlns:a16="http://schemas.microsoft.com/office/drawing/2014/main" id="{EFB95A7B-FAE5-7443-AEF0-85E5BCB954C3}"/>
              </a:ext>
            </a:extLst>
          </p:cNvPr>
          <p:cNvSpPr txBox="1">
            <a:spLocks noChangeArrowheads="1"/>
          </p:cNvSpPr>
          <p:nvPr/>
        </p:nvSpPr>
        <p:spPr bwMode="auto">
          <a:xfrm>
            <a:off x="2759075" y="4002088"/>
            <a:ext cx="31956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DRAM MEMORY CONTROLLER</a:t>
            </a:r>
          </a:p>
        </p:txBody>
      </p:sp>
      <p:sp>
        <p:nvSpPr>
          <p:cNvPr id="194573" name="Rectangle 61">
            <a:extLst>
              <a:ext uri="{FF2B5EF4-FFF2-40B4-BE49-F238E27FC236}">
                <a16:creationId xmlns:a16="http://schemas.microsoft.com/office/drawing/2014/main" id="{F3536472-FACA-124C-A390-D0A73A26133D}"/>
              </a:ext>
            </a:extLst>
          </p:cNvPr>
          <p:cNvSpPr>
            <a:spLocks noChangeArrowheads="1"/>
          </p:cNvSpPr>
          <p:nvPr/>
        </p:nvSpPr>
        <p:spPr bwMode="auto">
          <a:xfrm>
            <a:off x="2614613" y="5200650"/>
            <a:ext cx="800100" cy="876300"/>
          </a:xfrm>
          <a:prstGeom prst="rect">
            <a:avLst/>
          </a:prstGeom>
          <a:solidFill>
            <a:schemeClr val="bg1"/>
          </a:solidFill>
          <a:ln w="9525">
            <a:solidFill>
              <a:schemeClr val="tx1"/>
            </a:solidFill>
            <a:round/>
            <a:headEnd/>
            <a:tailEnd/>
          </a:ln>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DRAM </a:t>
            </a:r>
          </a:p>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Bank 0</a:t>
            </a:r>
          </a:p>
        </p:txBody>
      </p:sp>
      <p:sp>
        <p:nvSpPr>
          <p:cNvPr id="194574" name="Rectangle 62">
            <a:extLst>
              <a:ext uri="{FF2B5EF4-FFF2-40B4-BE49-F238E27FC236}">
                <a16:creationId xmlns:a16="http://schemas.microsoft.com/office/drawing/2014/main" id="{35440C6C-1911-DC49-B144-A0C2A9179E5A}"/>
              </a:ext>
            </a:extLst>
          </p:cNvPr>
          <p:cNvSpPr>
            <a:spLocks noChangeArrowheads="1"/>
          </p:cNvSpPr>
          <p:nvPr/>
        </p:nvSpPr>
        <p:spPr bwMode="auto">
          <a:xfrm>
            <a:off x="3529013" y="5200650"/>
            <a:ext cx="762000" cy="876300"/>
          </a:xfrm>
          <a:prstGeom prst="rect">
            <a:avLst/>
          </a:prstGeom>
          <a:solidFill>
            <a:schemeClr val="bg1"/>
          </a:solidFill>
          <a:ln w="9525">
            <a:solidFill>
              <a:schemeClr val="tx1"/>
            </a:solidFill>
            <a:round/>
            <a:headEnd/>
            <a:tailEnd/>
          </a:ln>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DRAM </a:t>
            </a:r>
          </a:p>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Bank 1</a:t>
            </a:r>
          </a:p>
        </p:txBody>
      </p:sp>
      <p:sp>
        <p:nvSpPr>
          <p:cNvPr id="194575" name="Rectangle 63">
            <a:extLst>
              <a:ext uri="{FF2B5EF4-FFF2-40B4-BE49-F238E27FC236}">
                <a16:creationId xmlns:a16="http://schemas.microsoft.com/office/drawing/2014/main" id="{8B075823-43BE-5143-801E-536320C96A42}"/>
              </a:ext>
            </a:extLst>
          </p:cNvPr>
          <p:cNvSpPr>
            <a:spLocks noChangeArrowheads="1"/>
          </p:cNvSpPr>
          <p:nvPr/>
        </p:nvSpPr>
        <p:spPr bwMode="auto">
          <a:xfrm>
            <a:off x="4405313" y="5200650"/>
            <a:ext cx="800100" cy="876300"/>
          </a:xfrm>
          <a:prstGeom prst="rect">
            <a:avLst/>
          </a:prstGeom>
          <a:solidFill>
            <a:schemeClr val="bg1"/>
          </a:solidFill>
          <a:ln w="9525">
            <a:solidFill>
              <a:schemeClr val="tx1"/>
            </a:solidFill>
            <a:round/>
            <a:headEnd/>
            <a:tailEnd/>
          </a:ln>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DRAM </a:t>
            </a:r>
          </a:p>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Bank 2</a:t>
            </a:r>
          </a:p>
        </p:txBody>
      </p:sp>
      <p:sp>
        <p:nvSpPr>
          <p:cNvPr id="194576" name="Line 40">
            <a:extLst>
              <a:ext uri="{FF2B5EF4-FFF2-40B4-BE49-F238E27FC236}">
                <a16:creationId xmlns:a16="http://schemas.microsoft.com/office/drawing/2014/main" id="{BEDA92F0-C899-334D-9D7A-1C312D4C2C79}"/>
              </a:ext>
            </a:extLst>
          </p:cNvPr>
          <p:cNvSpPr>
            <a:spLocks noChangeShapeType="1"/>
          </p:cNvSpPr>
          <p:nvPr/>
        </p:nvSpPr>
        <p:spPr bwMode="auto">
          <a:xfrm>
            <a:off x="2946400" y="4867275"/>
            <a:ext cx="27717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77" name="Line 43">
            <a:extLst>
              <a:ext uri="{FF2B5EF4-FFF2-40B4-BE49-F238E27FC236}">
                <a16:creationId xmlns:a16="http://schemas.microsoft.com/office/drawing/2014/main" id="{1F833C1B-8128-9E47-90A2-0F2C8A0EE99A}"/>
              </a:ext>
            </a:extLst>
          </p:cNvPr>
          <p:cNvSpPr>
            <a:spLocks noChangeShapeType="1"/>
          </p:cNvSpPr>
          <p:nvPr/>
        </p:nvSpPr>
        <p:spPr bwMode="auto">
          <a:xfrm>
            <a:off x="2946400" y="4867275"/>
            <a:ext cx="0" cy="3460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78" name="Line 44">
            <a:extLst>
              <a:ext uri="{FF2B5EF4-FFF2-40B4-BE49-F238E27FC236}">
                <a16:creationId xmlns:a16="http://schemas.microsoft.com/office/drawing/2014/main" id="{29E34F24-DEE7-574C-A9E5-9D643F98D4A1}"/>
              </a:ext>
            </a:extLst>
          </p:cNvPr>
          <p:cNvSpPr>
            <a:spLocks noChangeShapeType="1"/>
          </p:cNvSpPr>
          <p:nvPr/>
        </p:nvSpPr>
        <p:spPr bwMode="auto">
          <a:xfrm>
            <a:off x="3925888" y="4867275"/>
            <a:ext cx="0" cy="3460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79" name="Line 45">
            <a:extLst>
              <a:ext uri="{FF2B5EF4-FFF2-40B4-BE49-F238E27FC236}">
                <a16:creationId xmlns:a16="http://schemas.microsoft.com/office/drawing/2014/main" id="{2A0B182C-EAEF-014A-B924-BBDFF42ACA7C}"/>
              </a:ext>
            </a:extLst>
          </p:cNvPr>
          <p:cNvSpPr>
            <a:spLocks noChangeShapeType="1"/>
          </p:cNvSpPr>
          <p:nvPr/>
        </p:nvSpPr>
        <p:spPr bwMode="auto">
          <a:xfrm>
            <a:off x="4789488" y="4867275"/>
            <a:ext cx="0" cy="3460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80" name="Line 48">
            <a:extLst>
              <a:ext uri="{FF2B5EF4-FFF2-40B4-BE49-F238E27FC236}">
                <a16:creationId xmlns:a16="http://schemas.microsoft.com/office/drawing/2014/main" id="{2628683A-3049-BD48-B011-087347FA379D}"/>
              </a:ext>
            </a:extLst>
          </p:cNvPr>
          <p:cNvSpPr>
            <a:spLocks noChangeShapeType="1"/>
          </p:cNvSpPr>
          <p:nvPr/>
        </p:nvSpPr>
        <p:spPr bwMode="auto">
          <a:xfrm flipV="1">
            <a:off x="4341813" y="4464050"/>
            <a:ext cx="0" cy="4032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432178" name="Text Box 50">
            <a:extLst>
              <a:ext uri="{FF2B5EF4-FFF2-40B4-BE49-F238E27FC236}">
                <a16:creationId xmlns:a16="http://schemas.microsoft.com/office/drawing/2014/main" id="{8873FC5A-265E-1244-A930-8B1D165E31C8}"/>
              </a:ext>
            </a:extLst>
          </p:cNvPr>
          <p:cNvSpPr txBox="1">
            <a:spLocks noChangeArrowheads="1"/>
          </p:cNvSpPr>
          <p:nvPr/>
        </p:nvSpPr>
        <p:spPr bwMode="auto">
          <a:xfrm>
            <a:off x="6737350" y="3613150"/>
            <a:ext cx="1835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Shared DRAM</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Memory System</a:t>
            </a:r>
          </a:p>
        </p:txBody>
      </p:sp>
      <p:sp>
        <p:nvSpPr>
          <p:cNvPr id="194582" name="Rounded Rectangle 97">
            <a:extLst>
              <a:ext uri="{FF2B5EF4-FFF2-40B4-BE49-F238E27FC236}">
                <a16:creationId xmlns:a16="http://schemas.microsoft.com/office/drawing/2014/main" id="{8A938C09-03FF-4643-AA7C-3F97E0D49F81}"/>
              </a:ext>
            </a:extLst>
          </p:cNvPr>
          <p:cNvSpPr>
            <a:spLocks noChangeArrowheads="1"/>
          </p:cNvSpPr>
          <p:nvPr/>
        </p:nvSpPr>
        <p:spPr bwMode="auto">
          <a:xfrm>
            <a:off x="2493963" y="1143000"/>
            <a:ext cx="3760787" cy="3543300"/>
          </a:xfrm>
          <a:prstGeom prst="roundRect">
            <a:avLst>
              <a:gd name="adj" fmla="val 16667"/>
            </a:avLst>
          </a:prstGeom>
          <a:noFill/>
          <a:ln w="25400">
            <a:solidFill>
              <a:srgbClr val="008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Char char="•"/>
              <a:tabLst/>
              <a:defRPr/>
            </a:pPr>
            <a:endParaRPr kumimoji="0" lang="en-US" altLang="en-US" sz="20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83" name="Text Box 52">
            <a:extLst>
              <a:ext uri="{FF2B5EF4-FFF2-40B4-BE49-F238E27FC236}">
                <a16:creationId xmlns:a16="http://schemas.microsoft.com/office/drawing/2014/main" id="{8A96D184-95C8-F747-B73E-DDA0F788FECC}"/>
              </a:ext>
            </a:extLst>
          </p:cNvPr>
          <p:cNvSpPr txBox="1">
            <a:spLocks noChangeArrowheads="1"/>
          </p:cNvSpPr>
          <p:nvPr/>
        </p:nvSpPr>
        <p:spPr bwMode="auto">
          <a:xfrm>
            <a:off x="6350000" y="1412875"/>
            <a:ext cx="12382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3B812F"/>
                </a:solidFill>
                <a:effectLst/>
                <a:uLnTx/>
                <a:uFillTx/>
                <a:latin typeface="Arial" panose="020B0604020202020204" pitchFamily="34" charset="0"/>
                <a:ea typeface="ＭＳ Ｐゴシック" panose="020B0600070205080204" pitchFamily="34" charset="-128"/>
                <a:cs typeface="Arial" panose="020B0604020202020204" pitchFamily="34" charset="0"/>
              </a:rPr>
              <a:t>Multi-Core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3B812F"/>
                </a:solidFill>
                <a:effectLst/>
                <a:uLnTx/>
                <a:uFillTx/>
                <a:latin typeface="Arial" panose="020B0604020202020204" pitchFamily="34" charset="0"/>
                <a:ea typeface="ＭＳ Ｐゴシック" panose="020B0600070205080204" pitchFamily="34" charset="-128"/>
                <a:cs typeface="Arial" panose="020B0604020202020204" pitchFamily="34" charset="0"/>
              </a:rPr>
              <a:t>Chip</a:t>
            </a:r>
          </a:p>
        </p:txBody>
      </p:sp>
      <p:sp>
        <p:nvSpPr>
          <p:cNvPr id="194584" name="Rectangle 11">
            <a:extLst>
              <a:ext uri="{FF2B5EF4-FFF2-40B4-BE49-F238E27FC236}">
                <a16:creationId xmlns:a16="http://schemas.microsoft.com/office/drawing/2014/main" id="{F18FB2CA-E035-E44F-9D22-E99A8ECCAF6E}"/>
              </a:ext>
            </a:extLst>
          </p:cNvPr>
          <p:cNvSpPr>
            <a:spLocks noChangeArrowheads="1"/>
          </p:cNvSpPr>
          <p:nvPr/>
        </p:nvSpPr>
        <p:spPr bwMode="auto">
          <a:xfrm>
            <a:off x="2686050" y="3376613"/>
            <a:ext cx="3465513" cy="228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85" name="Text Box 6">
            <a:extLst>
              <a:ext uri="{FF2B5EF4-FFF2-40B4-BE49-F238E27FC236}">
                <a16:creationId xmlns:a16="http://schemas.microsoft.com/office/drawing/2014/main" id="{8615B11A-BD25-2B4A-9FA1-AD79E8CE79DF}"/>
              </a:ext>
            </a:extLst>
          </p:cNvPr>
          <p:cNvSpPr txBox="1">
            <a:spLocks noChangeArrowheads="1"/>
          </p:cNvSpPr>
          <p:nvPr/>
        </p:nvSpPr>
        <p:spPr bwMode="auto">
          <a:xfrm>
            <a:off x="3505200" y="3319463"/>
            <a:ext cx="1809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INTERCONNECT</a:t>
            </a:r>
          </a:p>
        </p:txBody>
      </p:sp>
      <p:cxnSp>
        <p:nvCxnSpPr>
          <p:cNvPr id="194586" name="Straight Arrow Connector 53">
            <a:extLst>
              <a:ext uri="{FF2B5EF4-FFF2-40B4-BE49-F238E27FC236}">
                <a16:creationId xmlns:a16="http://schemas.microsoft.com/office/drawing/2014/main" id="{17D6428C-0BB7-AA40-8710-8EBD37D8B003}"/>
              </a:ext>
            </a:extLst>
          </p:cNvPr>
          <p:cNvCxnSpPr>
            <a:cxnSpLocks noChangeShapeType="1"/>
          </p:cNvCxnSpPr>
          <p:nvPr/>
        </p:nvCxnSpPr>
        <p:spPr bwMode="auto">
          <a:xfrm rot="5400000">
            <a:off x="3466307" y="3256756"/>
            <a:ext cx="228600" cy="1587"/>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94587" name="Straight Arrow Connector 54">
            <a:extLst>
              <a:ext uri="{FF2B5EF4-FFF2-40B4-BE49-F238E27FC236}">
                <a16:creationId xmlns:a16="http://schemas.microsoft.com/office/drawing/2014/main" id="{2B16A956-034E-A24B-8514-FDD189C367FA}"/>
              </a:ext>
            </a:extLst>
          </p:cNvPr>
          <p:cNvCxnSpPr>
            <a:cxnSpLocks noChangeShapeType="1"/>
          </p:cNvCxnSpPr>
          <p:nvPr/>
        </p:nvCxnSpPr>
        <p:spPr bwMode="auto">
          <a:xfrm rot="5400000">
            <a:off x="5052219" y="3256756"/>
            <a:ext cx="228600" cy="1588"/>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94588" name="Straight Arrow Connector 57">
            <a:extLst>
              <a:ext uri="{FF2B5EF4-FFF2-40B4-BE49-F238E27FC236}">
                <a16:creationId xmlns:a16="http://schemas.microsoft.com/office/drawing/2014/main" id="{F0206D64-8073-1843-97B8-C8BC7142573D}"/>
              </a:ext>
            </a:extLst>
          </p:cNvPr>
          <p:cNvCxnSpPr>
            <a:cxnSpLocks noChangeShapeType="1"/>
          </p:cNvCxnSpPr>
          <p:nvPr/>
        </p:nvCxnSpPr>
        <p:spPr bwMode="auto">
          <a:xfrm rot="5400000">
            <a:off x="3458369" y="3713956"/>
            <a:ext cx="228600" cy="1588"/>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94589" name="Straight Arrow Connector 58">
            <a:extLst>
              <a:ext uri="{FF2B5EF4-FFF2-40B4-BE49-F238E27FC236}">
                <a16:creationId xmlns:a16="http://schemas.microsoft.com/office/drawing/2014/main" id="{155960E0-C1E4-D141-AFD0-959861226FAB}"/>
              </a:ext>
            </a:extLst>
          </p:cNvPr>
          <p:cNvCxnSpPr>
            <a:cxnSpLocks noChangeShapeType="1"/>
          </p:cNvCxnSpPr>
          <p:nvPr/>
        </p:nvCxnSpPr>
        <p:spPr bwMode="auto">
          <a:xfrm rot="5400000">
            <a:off x="5053807" y="3713956"/>
            <a:ext cx="228600" cy="1587"/>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sp>
        <p:nvSpPr>
          <p:cNvPr id="194590" name="Rectangle 5">
            <a:extLst>
              <a:ext uri="{FF2B5EF4-FFF2-40B4-BE49-F238E27FC236}">
                <a16:creationId xmlns:a16="http://schemas.microsoft.com/office/drawing/2014/main" id="{56D799DB-E3EC-1141-B0ED-C11F3503E759}"/>
              </a:ext>
            </a:extLst>
          </p:cNvPr>
          <p:cNvSpPr>
            <a:spLocks noChangeArrowheads="1"/>
          </p:cNvSpPr>
          <p:nvPr/>
        </p:nvSpPr>
        <p:spPr bwMode="auto">
          <a:xfrm>
            <a:off x="4398963" y="1257300"/>
            <a:ext cx="1555750" cy="8080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91" name="Rectangle 5">
            <a:extLst>
              <a:ext uri="{FF2B5EF4-FFF2-40B4-BE49-F238E27FC236}">
                <a16:creationId xmlns:a16="http://schemas.microsoft.com/office/drawing/2014/main" id="{9001DFE3-DD66-F047-BD4C-FF9E8EE4FFEF}"/>
              </a:ext>
            </a:extLst>
          </p:cNvPr>
          <p:cNvSpPr>
            <a:spLocks noChangeArrowheads="1"/>
          </p:cNvSpPr>
          <p:nvPr/>
        </p:nvSpPr>
        <p:spPr bwMode="auto">
          <a:xfrm>
            <a:off x="2801938" y="2344738"/>
            <a:ext cx="1555750" cy="8080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92" name="Rectangle 5">
            <a:extLst>
              <a:ext uri="{FF2B5EF4-FFF2-40B4-BE49-F238E27FC236}">
                <a16:creationId xmlns:a16="http://schemas.microsoft.com/office/drawing/2014/main" id="{5A7C4B69-A5AA-DC47-AF17-6EFFDC6827CF}"/>
              </a:ext>
            </a:extLst>
          </p:cNvPr>
          <p:cNvSpPr>
            <a:spLocks noChangeArrowheads="1"/>
          </p:cNvSpPr>
          <p:nvPr/>
        </p:nvSpPr>
        <p:spPr bwMode="auto">
          <a:xfrm>
            <a:off x="4398963" y="2344738"/>
            <a:ext cx="1555750" cy="8080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93" name="Rectangle 70">
            <a:extLst>
              <a:ext uri="{FF2B5EF4-FFF2-40B4-BE49-F238E27FC236}">
                <a16:creationId xmlns:a16="http://schemas.microsoft.com/office/drawing/2014/main" id="{B8D654AB-7A57-9741-A5A6-2DA309FA8E93}"/>
              </a:ext>
            </a:extLst>
          </p:cNvPr>
          <p:cNvSpPr>
            <a:spLocks noChangeArrowheads="1"/>
          </p:cNvSpPr>
          <p:nvPr/>
        </p:nvSpPr>
        <p:spPr bwMode="auto">
          <a:xfrm>
            <a:off x="5334000" y="5200650"/>
            <a:ext cx="800100" cy="876300"/>
          </a:xfrm>
          <a:prstGeom prst="rect">
            <a:avLst/>
          </a:prstGeom>
          <a:solidFill>
            <a:schemeClr val="bg1"/>
          </a:solidFill>
          <a:ln w="9525">
            <a:solidFill>
              <a:schemeClr val="tx1"/>
            </a:solidFill>
            <a:round/>
            <a:headEnd/>
            <a:tailEnd/>
          </a:ln>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DRAM </a:t>
            </a:r>
          </a:p>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Bank 3</a:t>
            </a:r>
          </a:p>
        </p:txBody>
      </p:sp>
      <p:sp>
        <p:nvSpPr>
          <p:cNvPr id="194594" name="Line 45">
            <a:extLst>
              <a:ext uri="{FF2B5EF4-FFF2-40B4-BE49-F238E27FC236}">
                <a16:creationId xmlns:a16="http://schemas.microsoft.com/office/drawing/2014/main" id="{F37849EC-62C3-0E43-B4A3-389725D8AA73}"/>
              </a:ext>
            </a:extLst>
          </p:cNvPr>
          <p:cNvSpPr>
            <a:spLocks noChangeShapeType="1"/>
          </p:cNvSpPr>
          <p:nvPr/>
        </p:nvSpPr>
        <p:spPr bwMode="auto">
          <a:xfrm>
            <a:off x="5718175" y="4867275"/>
            <a:ext cx="0" cy="3460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186789285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blinds(horizontal)">
                                      <p:cBhvr>
                                        <p:cTn id="7" dur="500"/>
                                        <p:tgtEl>
                                          <p:spTgt spid="98"/>
                                        </p:tgtEl>
                                      </p:cBhvr>
                                    </p:animEffect>
                                  </p:childTnLst>
                                </p:cTn>
                              </p:par>
                              <p:par>
                                <p:cTn id="8" presetID="1" presetClass="entr" presetSubtype="0" fill="hold" grpId="1" nodeType="withEffect">
                                  <p:stCondLst>
                                    <p:cond delay="0"/>
                                  </p:stCondLst>
                                  <p:childTnLst>
                                    <p:set>
                                      <p:cBhvr>
                                        <p:cTn id="9" dur="1" fill="hold">
                                          <p:stCondLst>
                                            <p:cond delay="0"/>
                                          </p:stCondLst>
                                        </p:cTn>
                                        <p:tgtEl>
                                          <p:spTgt spid="98"/>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4321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98" grpId="1" animBg="1"/>
      <p:bldP spid="43217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Rounded Rectangle 97">
            <a:extLst>
              <a:ext uri="{FF2B5EF4-FFF2-40B4-BE49-F238E27FC236}">
                <a16:creationId xmlns:a16="http://schemas.microsoft.com/office/drawing/2014/main" id="{D2F6C0CD-B400-0743-A5C9-DEB68F2EC3B5}"/>
              </a:ext>
            </a:extLst>
          </p:cNvPr>
          <p:cNvSpPr>
            <a:spLocks noChangeArrowheads="1"/>
          </p:cNvSpPr>
          <p:nvPr/>
        </p:nvSpPr>
        <p:spPr bwMode="auto">
          <a:xfrm>
            <a:off x="2160588" y="3714750"/>
            <a:ext cx="4530725" cy="2457450"/>
          </a:xfrm>
          <a:prstGeom prst="roundRect">
            <a:avLst>
              <a:gd name="adj" fmla="val 16667"/>
            </a:avLst>
          </a:prstGeom>
          <a:solidFill>
            <a:srgbClr val="9999FF">
              <a:alpha val="25098"/>
            </a:srgbClr>
          </a:solidFill>
          <a:ln w="9525">
            <a:solidFill>
              <a:schemeClr val="tx1"/>
            </a:solidFill>
            <a:round/>
            <a:headEnd/>
            <a:tailEnd/>
          </a:ln>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Char char="•"/>
              <a:tabLst/>
              <a:defRPr/>
            </a:pPr>
            <a:endParaRPr kumimoji="0" lang="en-US" altLang="en-US" sz="20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10" name="Slide Number Placeholder 4">
            <a:extLst>
              <a:ext uri="{FF2B5EF4-FFF2-40B4-BE49-F238E27FC236}">
                <a16:creationId xmlns:a16="http://schemas.microsoft.com/office/drawing/2014/main" id="{ED5A3708-ED6E-2543-8414-1F320090B476}"/>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49901A8-D9B9-D648-8BED-F50D5179733B}"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196611" name="Rectangle 2">
            <a:extLst>
              <a:ext uri="{FF2B5EF4-FFF2-40B4-BE49-F238E27FC236}">
                <a16:creationId xmlns:a16="http://schemas.microsoft.com/office/drawing/2014/main" id="{5F7C892C-2B2B-3642-BEFD-0A3E29178EEB}"/>
              </a:ext>
            </a:extLst>
          </p:cNvPr>
          <p:cNvSpPr>
            <a:spLocks noGrp="1" noChangeArrowheads="1"/>
          </p:cNvSpPr>
          <p:nvPr>
            <p:ph type="title"/>
          </p:nvPr>
        </p:nvSpPr>
        <p:spPr/>
        <p:txBody>
          <a:bodyPr/>
          <a:lstStyle/>
          <a:p>
            <a:r>
              <a:rPr lang="en-US" altLang="en-US">
                <a:ea typeface="ＭＳ Ｐゴシック" panose="020B0600070205080204" pitchFamily="34" charset="-128"/>
              </a:rPr>
              <a:t>Why the Disparity in Slowdowns?</a:t>
            </a:r>
          </a:p>
        </p:txBody>
      </p:sp>
      <p:sp>
        <p:nvSpPr>
          <p:cNvPr id="432133" name="Rectangle 5">
            <a:extLst>
              <a:ext uri="{FF2B5EF4-FFF2-40B4-BE49-F238E27FC236}">
                <a16:creationId xmlns:a16="http://schemas.microsoft.com/office/drawing/2014/main" id="{D990B816-AF90-F249-AE6E-0D11534A8E8B}"/>
              </a:ext>
            </a:extLst>
          </p:cNvPr>
          <p:cNvSpPr>
            <a:spLocks noChangeArrowheads="1"/>
          </p:cNvSpPr>
          <p:nvPr/>
        </p:nvSpPr>
        <p:spPr bwMode="auto">
          <a:xfrm>
            <a:off x="2786063" y="1257300"/>
            <a:ext cx="1555750" cy="8080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432134" name="Text Box 6">
            <a:extLst>
              <a:ext uri="{FF2B5EF4-FFF2-40B4-BE49-F238E27FC236}">
                <a16:creationId xmlns:a16="http://schemas.microsoft.com/office/drawing/2014/main" id="{9521B3DC-201C-3D44-A762-BFE1CC7D69AE}"/>
              </a:ext>
            </a:extLst>
          </p:cNvPr>
          <p:cNvSpPr txBox="1">
            <a:spLocks noChangeArrowheads="1"/>
          </p:cNvSpPr>
          <p:nvPr/>
        </p:nvSpPr>
        <p:spPr bwMode="auto">
          <a:xfrm>
            <a:off x="3117850" y="1485900"/>
            <a:ext cx="939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CORE 1</a:t>
            </a:r>
          </a:p>
        </p:txBody>
      </p:sp>
      <p:sp>
        <p:nvSpPr>
          <p:cNvPr id="196614" name="Text Box 8">
            <a:extLst>
              <a:ext uri="{FF2B5EF4-FFF2-40B4-BE49-F238E27FC236}">
                <a16:creationId xmlns:a16="http://schemas.microsoft.com/office/drawing/2014/main" id="{3BACAD13-FD90-704C-9757-EAAA8CF12887}"/>
              </a:ext>
            </a:extLst>
          </p:cNvPr>
          <p:cNvSpPr txBox="1">
            <a:spLocks noChangeArrowheads="1"/>
          </p:cNvSpPr>
          <p:nvPr/>
        </p:nvSpPr>
        <p:spPr bwMode="auto">
          <a:xfrm>
            <a:off x="4702175" y="1485900"/>
            <a:ext cx="939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CORE 2</a:t>
            </a:r>
          </a:p>
        </p:txBody>
      </p:sp>
      <p:sp>
        <p:nvSpPr>
          <p:cNvPr id="196615" name="Text Box 14">
            <a:extLst>
              <a:ext uri="{FF2B5EF4-FFF2-40B4-BE49-F238E27FC236}">
                <a16:creationId xmlns:a16="http://schemas.microsoft.com/office/drawing/2014/main" id="{77AA2AF8-C2D0-184E-9DA1-CB1D95F55CFA}"/>
              </a:ext>
            </a:extLst>
          </p:cNvPr>
          <p:cNvSpPr txBox="1">
            <a:spLocks noChangeArrowheads="1"/>
          </p:cNvSpPr>
          <p:nvPr/>
        </p:nvSpPr>
        <p:spPr bwMode="auto">
          <a:xfrm>
            <a:off x="3143250" y="2425700"/>
            <a:ext cx="892175" cy="61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L2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CACHE</a:t>
            </a:r>
          </a:p>
        </p:txBody>
      </p:sp>
      <p:sp>
        <p:nvSpPr>
          <p:cNvPr id="196616" name="Text Box 16">
            <a:extLst>
              <a:ext uri="{FF2B5EF4-FFF2-40B4-BE49-F238E27FC236}">
                <a16:creationId xmlns:a16="http://schemas.microsoft.com/office/drawing/2014/main" id="{EB0FDB11-7941-634D-B9C9-41727046C384}"/>
              </a:ext>
            </a:extLst>
          </p:cNvPr>
          <p:cNvSpPr txBox="1">
            <a:spLocks noChangeArrowheads="1"/>
          </p:cNvSpPr>
          <p:nvPr/>
        </p:nvSpPr>
        <p:spPr bwMode="auto">
          <a:xfrm>
            <a:off x="4714875" y="2427288"/>
            <a:ext cx="892175"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L2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CACHE</a:t>
            </a:r>
          </a:p>
        </p:txBody>
      </p:sp>
      <p:sp>
        <p:nvSpPr>
          <p:cNvPr id="196617" name="Line 20">
            <a:extLst>
              <a:ext uri="{FF2B5EF4-FFF2-40B4-BE49-F238E27FC236}">
                <a16:creationId xmlns:a16="http://schemas.microsoft.com/office/drawing/2014/main" id="{6C34C02B-18A2-104B-84B8-98989EDB2AA3}"/>
              </a:ext>
            </a:extLst>
          </p:cNvPr>
          <p:cNvSpPr>
            <a:spLocks noChangeShapeType="1"/>
          </p:cNvSpPr>
          <p:nvPr/>
        </p:nvSpPr>
        <p:spPr bwMode="auto">
          <a:xfrm>
            <a:off x="3573463" y="2055813"/>
            <a:ext cx="0" cy="287337"/>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18" name="Line 21">
            <a:extLst>
              <a:ext uri="{FF2B5EF4-FFF2-40B4-BE49-F238E27FC236}">
                <a16:creationId xmlns:a16="http://schemas.microsoft.com/office/drawing/2014/main" id="{C052A770-3C00-B94C-9554-94639E4BDAD8}"/>
              </a:ext>
            </a:extLst>
          </p:cNvPr>
          <p:cNvSpPr>
            <a:spLocks noChangeShapeType="1"/>
          </p:cNvSpPr>
          <p:nvPr/>
        </p:nvSpPr>
        <p:spPr bwMode="auto">
          <a:xfrm>
            <a:off x="5146675" y="2055813"/>
            <a:ext cx="0" cy="287337"/>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19" name="Rectangle 23">
            <a:extLst>
              <a:ext uri="{FF2B5EF4-FFF2-40B4-BE49-F238E27FC236}">
                <a16:creationId xmlns:a16="http://schemas.microsoft.com/office/drawing/2014/main" id="{5389FF7E-41D1-F44D-848E-15897DE7AC50}"/>
              </a:ext>
            </a:extLst>
          </p:cNvPr>
          <p:cNvSpPr>
            <a:spLocks noChangeArrowheads="1"/>
          </p:cNvSpPr>
          <p:nvPr/>
        </p:nvSpPr>
        <p:spPr bwMode="auto">
          <a:xfrm>
            <a:off x="2786063" y="3829050"/>
            <a:ext cx="3168650" cy="635000"/>
          </a:xfrm>
          <a:prstGeom prst="rect">
            <a:avLst/>
          </a:prstGeom>
          <a:solidFill>
            <a:schemeClr val="bg1"/>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20" name="Text Box 24">
            <a:extLst>
              <a:ext uri="{FF2B5EF4-FFF2-40B4-BE49-F238E27FC236}">
                <a16:creationId xmlns:a16="http://schemas.microsoft.com/office/drawing/2014/main" id="{36AF516D-197C-714E-B4FE-D15084EB911D}"/>
              </a:ext>
            </a:extLst>
          </p:cNvPr>
          <p:cNvSpPr txBox="1">
            <a:spLocks noChangeArrowheads="1"/>
          </p:cNvSpPr>
          <p:nvPr/>
        </p:nvSpPr>
        <p:spPr bwMode="auto">
          <a:xfrm>
            <a:off x="2759075" y="4002088"/>
            <a:ext cx="31956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DRAM MEMORY CONTROLLER</a:t>
            </a:r>
          </a:p>
        </p:txBody>
      </p:sp>
      <p:sp>
        <p:nvSpPr>
          <p:cNvPr id="62" name="Rectangle 61">
            <a:extLst>
              <a:ext uri="{FF2B5EF4-FFF2-40B4-BE49-F238E27FC236}">
                <a16:creationId xmlns:a16="http://schemas.microsoft.com/office/drawing/2014/main" id="{56731A11-5750-6C48-8A9C-6CD506FE5F53}"/>
              </a:ext>
            </a:extLst>
          </p:cNvPr>
          <p:cNvSpPr>
            <a:spLocks noChangeArrowheads="1"/>
          </p:cNvSpPr>
          <p:nvPr/>
        </p:nvSpPr>
        <p:spPr bwMode="auto">
          <a:xfrm>
            <a:off x="2614613" y="5200650"/>
            <a:ext cx="800100" cy="876300"/>
          </a:xfrm>
          <a:prstGeom prst="rect">
            <a:avLst/>
          </a:prstGeom>
          <a:solidFill>
            <a:schemeClr val="bg1"/>
          </a:solidFill>
          <a:ln w="9525">
            <a:solidFill>
              <a:schemeClr val="tx1"/>
            </a:solidFill>
            <a:round/>
            <a:headEnd/>
            <a:tailEnd/>
          </a:ln>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DRAM </a:t>
            </a:r>
          </a:p>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Bank 0</a:t>
            </a:r>
          </a:p>
        </p:txBody>
      </p:sp>
      <p:sp>
        <p:nvSpPr>
          <p:cNvPr id="63" name="Rectangle 62">
            <a:extLst>
              <a:ext uri="{FF2B5EF4-FFF2-40B4-BE49-F238E27FC236}">
                <a16:creationId xmlns:a16="http://schemas.microsoft.com/office/drawing/2014/main" id="{B8467176-109C-1C44-ABA1-0672327E1772}"/>
              </a:ext>
            </a:extLst>
          </p:cNvPr>
          <p:cNvSpPr>
            <a:spLocks noChangeArrowheads="1"/>
          </p:cNvSpPr>
          <p:nvPr/>
        </p:nvSpPr>
        <p:spPr bwMode="auto">
          <a:xfrm>
            <a:off x="3529013" y="5200650"/>
            <a:ext cx="762000" cy="876300"/>
          </a:xfrm>
          <a:prstGeom prst="rect">
            <a:avLst/>
          </a:prstGeom>
          <a:solidFill>
            <a:schemeClr val="bg1"/>
          </a:solidFill>
          <a:ln w="9525">
            <a:solidFill>
              <a:schemeClr val="tx1"/>
            </a:solidFill>
            <a:round/>
            <a:headEnd/>
            <a:tailEnd/>
          </a:ln>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DRAM </a:t>
            </a:r>
          </a:p>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Bank 1</a:t>
            </a:r>
          </a:p>
        </p:txBody>
      </p:sp>
      <p:sp>
        <p:nvSpPr>
          <p:cNvPr id="64" name="Rectangle 63">
            <a:extLst>
              <a:ext uri="{FF2B5EF4-FFF2-40B4-BE49-F238E27FC236}">
                <a16:creationId xmlns:a16="http://schemas.microsoft.com/office/drawing/2014/main" id="{BA955E9B-40C7-194A-B293-D29BF87AB116}"/>
              </a:ext>
            </a:extLst>
          </p:cNvPr>
          <p:cNvSpPr>
            <a:spLocks noChangeArrowheads="1"/>
          </p:cNvSpPr>
          <p:nvPr/>
        </p:nvSpPr>
        <p:spPr bwMode="auto">
          <a:xfrm>
            <a:off x="4405313" y="5200650"/>
            <a:ext cx="800100" cy="876300"/>
          </a:xfrm>
          <a:prstGeom prst="rect">
            <a:avLst/>
          </a:prstGeom>
          <a:solidFill>
            <a:schemeClr val="bg1"/>
          </a:solidFill>
          <a:ln w="9525">
            <a:solidFill>
              <a:schemeClr val="tx1"/>
            </a:solidFill>
            <a:round/>
            <a:headEnd/>
            <a:tailEnd/>
          </a:ln>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DRAM </a:t>
            </a:r>
          </a:p>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Bank 2</a:t>
            </a:r>
          </a:p>
        </p:txBody>
      </p:sp>
      <p:sp>
        <p:nvSpPr>
          <p:cNvPr id="196624" name="Line 40">
            <a:extLst>
              <a:ext uri="{FF2B5EF4-FFF2-40B4-BE49-F238E27FC236}">
                <a16:creationId xmlns:a16="http://schemas.microsoft.com/office/drawing/2014/main" id="{44D4E89B-85D9-C94D-BCBB-7E5150C5819D}"/>
              </a:ext>
            </a:extLst>
          </p:cNvPr>
          <p:cNvSpPr>
            <a:spLocks noChangeShapeType="1"/>
          </p:cNvSpPr>
          <p:nvPr/>
        </p:nvSpPr>
        <p:spPr bwMode="auto">
          <a:xfrm>
            <a:off x="2946400" y="4867275"/>
            <a:ext cx="27717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25" name="Line 43">
            <a:extLst>
              <a:ext uri="{FF2B5EF4-FFF2-40B4-BE49-F238E27FC236}">
                <a16:creationId xmlns:a16="http://schemas.microsoft.com/office/drawing/2014/main" id="{0AD8CE39-E94F-584F-AA02-9E34E9354F7C}"/>
              </a:ext>
            </a:extLst>
          </p:cNvPr>
          <p:cNvSpPr>
            <a:spLocks noChangeShapeType="1"/>
          </p:cNvSpPr>
          <p:nvPr/>
        </p:nvSpPr>
        <p:spPr bwMode="auto">
          <a:xfrm>
            <a:off x="2946400" y="4867275"/>
            <a:ext cx="0" cy="3460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26" name="Line 44">
            <a:extLst>
              <a:ext uri="{FF2B5EF4-FFF2-40B4-BE49-F238E27FC236}">
                <a16:creationId xmlns:a16="http://schemas.microsoft.com/office/drawing/2014/main" id="{48F46CCB-66D7-2348-AB47-96F8D8C2E1B0}"/>
              </a:ext>
            </a:extLst>
          </p:cNvPr>
          <p:cNvSpPr>
            <a:spLocks noChangeShapeType="1"/>
          </p:cNvSpPr>
          <p:nvPr/>
        </p:nvSpPr>
        <p:spPr bwMode="auto">
          <a:xfrm>
            <a:off x="3925888" y="4867275"/>
            <a:ext cx="0" cy="3460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27" name="Line 45">
            <a:extLst>
              <a:ext uri="{FF2B5EF4-FFF2-40B4-BE49-F238E27FC236}">
                <a16:creationId xmlns:a16="http://schemas.microsoft.com/office/drawing/2014/main" id="{33900D38-30AF-1049-B489-A7271481E313}"/>
              </a:ext>
            </a:extLst>
          </p:cNvPr>
          <p:cNvSpPr>
            <a:spLocks noChangeShapeType="1"/>
          </p:cNvSpPr>
          <p:nvPr/>
        </p:nvSpPr>
        <p:spPr bwMode="auto">
          <a:xfrm>
            <a:off x="4789488" y="4867275"/>
            <a:ext cx="0" cy="3460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28" name="Line 48">
            <a:extLst>
              <a:ext uri="{FF2B5EF4-FFF2-40B4-BE49-F238E27FC236}">
                <a16:creationId xmlns:a16="http://schemas.microsoft.com/office/drawing/2014/main" id="{053B168D-0C42-E440-9F11-7B365ED9290A}"/>
              </a:ext>
            </a:extLst>
          </p:cNvPr>
          <p:cNvSpPr>
            <a:spLocks noChangeShapeType="1"/>
          </p:cNvSpPr>
          <p:nvPr/>
        </p:nvSpPr>
        <p:spPr bwMode="auto">
          <a:xfrm flipV="1">
            <a:off x="4341813" y="4464050"/>
            <a:ext cx="0" cy="4032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432178" name="Text Box 50">
            <a:extLst>
              <a:ext uri="{FF2B5EF4-FFF2-40B4-BE49-F238E27FC236}">
                <a16:creationId xmlns:a16="http://schemas.microsoft.com/office/drawing/2014/main" id="{53D1C1A4-EBFD-6F49-93A3-53B4B5B0234D}"/>
              </a:ext>
            </a:extLst>
          </p:cNvPr>
          <p:cNvSpPr txBox="1">
            <a:spLocks noChangeArrowheads="1"/>
          </p:cNvSpPr>
          <p:nvPr/>
        </p:nvSpPr>
        <p:spPr bwMode="auto">
          <a:xfrm>
            <a:off x="6737350" y="3613150"/>
            <a:ext cx="1835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Shared DRAM</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Memory System</a:t>
            </a:r>
          </a:p>
        </p:txBody>
      </p:sp>
      <p:sp>
        <p:nvSpPr>
          <p:cNvPr id="196630" name="Rounded Rectangle 97">
            <a:extLst>
              <a:ext uri="{FF2B5EF4-FFF2-40B4-BE49-F238E27FC236}">
                <a16:creationId xmlns:a16="http://schemas.microsoft.com/office/drawing/2014/main" id="{8492B9A0-788F-574D-B1A5-B2EC06C222FE}"/>
              </a:ext>
            </a:extLst>
          </p:cNvPr>
          <p:cNvSpPr>
            <a:spLocks noChangeArrowheads="1"/>
          </p:cNvSpPr>
          <p:nvPr/>
        </p:nvSpPr>
        <p:spPr bwMode="auto">
          <a:xfrm>
            <a:off x="2493963" y="1143000"/>
            <a:ext cx="3760787" cy="3543300"/>
          </a:xfrm>
          <a:prstGeom prst="roundRect">
            <a:avLst>
              <a:gd name="adj" fmla="val 16667"/>
            </a:avLst>
          </a:prstGeom>
          <a:noFill/>
          <a:ln w="25400">
            <a:solidFill>
              <a:srgbClr val="008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Char char="•"/>
              <a:tabLst/>
              <a:defRPr/>
            </a:pPr>
            <a:endParaRPr kumimoji="0" lang="en-US" altLang="en-US" sz="20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31" name="Text Box 52">
            <a:extLst>
              <a:ext uri="{FF2B5EF4-FFF2-40B4-BE49-F238E27FC236}">
                <a16:creationId xmlns:a16="http://schemas.microsoft.com/office/drawing/2014/main" id="{68EABEDB-EDEA-DE42-9A66-760BB6615CE6}"/>
              </a:ext>
            </a:extLst>
          </p:cNvPr>
          <p:cNvSpPr txBox="1">
            <a:spLocks noChangeArrowheads="1"/>
          </p:cNvSpPr>
          <p:nvPr/>
        </p:nvSpPr>
        <p:spPr bwMode="auto">
          <a:xfrm>
            <a:off x="6350000" y="1412875"/>
            <a:ext cx="12382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3B812F"/>
                </a:solidFill>
                <a:effectLst/>
                <a:uLnTx/>
                <a:uFillTx/>
                <a:latin typeface="Arial" panose="020B0604020202020204" pitchFamily="34" charset="0"/>
                <a:ea typeface="ＭＳ Ｐゴシック" panose="020B0600070205080204" pitchFamily="34" charset="-128"/>
                <a:cs typeface="Arial" panose="020B0604020202020204" pitchFamily="34" charset="0"/>
              </a:rPr>
              <a:t>Multi-Core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3B812F"/>
                </a:solidFill>
                <a:effectLst/>
                <a:uLnTx/>
                <a:uFillTx/>
                <a:latin typeface="Arial" panose="020B0604020202020204" pitchFamily="34" charset="0"/>
                <a:ea typeface="ＭＳ Ｐゴシック" panose="020B0600070205080204" pitchFamily="34" charset="-128"/>
                <a:cs typeface="Arial" panose="020B0604020202020204" pitchFamily="34" charset="0"/>
              </a:rPr>
              <a:t>Chip</a:t>
            </a:r>
          </a:p>
        </p:txBody>
      </p:sp>
      <p:sp>
        <p:nvSpPr>
          <p:cNvPr id="432182" name="Line 54">
            <a:extLst>
              <a:ext uri="{FF2B5EF4-FFF2-40B4-BE49-F238E27FC236}">
                <a16:creationId xmlns:a16="http://schemas.microsoft.com/office/drawing/2014/main" id="{A726330B-FE56-A142-BD1A-8D67B6368CEB}"/>
              </a:ext>
            </a:extLst>
          </p:cNvPr>
          <p:cNvSpPr>
            <a:spLocks noChangeShapeType="1"/>
          </p:cNvSpPr>
          <p:nvPr/>
        </p:nvSpPr>
        <p:spPr bwMode="auto">
          <a:xfrm>
            <a:off x="1230313" y="3371850"/>
            <a:ext cx="1555750" cy="633413"/>
          </a:xfrm>
          <a:prstGeom prst="line">
            <a:avLst/>
          </a:prstGeom>
          <a:noFill/>
          <a:ln w="50800">
            <a:solidFill>
              <a:srgbClr val="FF0000"/>
            </a:solidFill>
            <a:round/>
            <a:headEnd/>
            <a:tailEnd type="stealth"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432183" name="Text Box 55">
            <a:extLst>
              <a:ext uri="{FF2B5EF4-FFF2-40B4-BE49-F238E27FC236}">
                <a16:creationId xmlns:a16="http://schemas.microsoft.com/office/drawing/2014/main" id="{0D2E76A3-17FF-7845-B1FE-CAA5CE106CDF}"/>
              </a:ext>
            </a:extLst>
          </p:cNvPr>
          <p:cNvSpPr txBox="1">
            <a:spLocks noChangeArrowheads="1"/>
          </p:cNvSpPr>
          <p:nvPr/>
        </p:nvSpPr>
        <p:spPr bwMode="auto">
          <a:xfrm>
            <a:off x="366713" y="3005138"/>
            <a:ext cx="1238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unfairness</a:t>
            </a:r>
          </a:p>
        </p:txBody>
      </p:sp>
      <p:sp>
        <p:nvSpPr>
          <p:cNvPr id="432184" name="Rectangle 56">
            <a:extLst>
              <a:ext uri="{FF2B5EF4-FFF2-40B4-BE49-F238E27FC236}">
                <a16:creationId xmlns:a16="http://schemas.microsoft.com/office/drawing/2014/main" id="{00B77E4A-4E32-A243-97CF-5A2C0E41FDFB}"/>
              </a:ext>
            </a:extLst>
          </p:cNvPr>
          <p:cNvSpPr>
            <a:spLocks noChangeArrowheads="1"/>
          </p:cNvSpPr>
          <p:nvPr/>
        </p:nvSpPr>
        <p:spPr bwMode="auto">
          <a:xfrm>
            <a:off x="2786063" y="3829050"/>
            <a:ext cx="3168650" cy="635000"/>
          </a:xfrm>
          <a:prstGeom prst="rect">
            <a:avLst/>
          </a:prstGeom>
          <a:noFill/>
          <a:ln w="508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35" name="Rectangle 11">
            <a:extLst>
              <a:ext uri="{FF2B5EF4-FFF2-40B4-BE49-F238E27FC236}">
                <a16:creationId xmlns:a16="http://schemas.microsoft.com/office/drawing/2014/main" id="{EB868F14-A4C2-9B47-90D9-5F823464CB6B}"/>
              </a:ext>
            </a:extLst>
          </p:cNvPr>
          <p:cNvSpPr>
            <a:spLocks noChangeArrowheads="1"/>
          </p:cNvSpPr>
          <p:nvPr/>
        </p:nvSpPr>
        <p:spPr bwMode="auto">
          <a:xfrm>
            <a:off x="2686050" y="3376613"/>
            <a:ext cx="3465513" cy="228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36" name="Text Box 6">
            <a:extLst>
              <a:ext uri="{FF2B5EF4-FFF2-40B4-BE49-F238E27FC236}">
                <a16:creationId xmlns:a16="http://schemas.microsoft.com/office/drawing/2014/main" id="{F3F643AD-21AE-7546-A2C0-BA8819E4E292}"/>
              </a:ext>
            </a:extLst>
          </p:cNvPr>
          <p:cNvSpPr txBox="1">
            <a:spLocks noChangeArrowheads="1"/>
          </p:cNvSpPr>
          <p:nvPr/>
        </p:nvSpPr>
        <p:spPr bwMode="auto">
          <a:xfrm>
            <a:off x="3505200" y="3319463"/>
            <a:ext cx="1809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INTERCONNECT</a:t>
            </a:r>
          </a:p>
        </p:txBody>
      </p:sp>
      <p:cxnSp>
        <p:nvCxnSpPr>
          <p:cNvPr id="196637" name="Straight Arrow Connector 53">
            <a:extLst>
              <a:ext uri="{FF2B5EF4-FFF2-40B4-BE49-F238E27FC236}">
                <a16:creationId xmlns:a16="http://schemas.microsoft.com/office/drawing/2014/main" id="{D1CA65C5-82A3-C44E-AB89-22EF91696ED4}"/>
              </a:ext>
            </a:extLst>
          </p:cNvPr>
          <p:cNvCxnSpPr>
            <a:cxnSpLocks noChangeShapeType="1"/>
          </p:cNvCxnSpPr>
          <p:nvPr/>
        </p:nvCxnSpPr>
        <p:spPr bwMode="auto">
          <a:xfrm rot="5400000">
            <a:off x="3466307" y="3256756"/>
            <a:ext cx="228600" cy="1587"/>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96638" name="Straight Arrow Connector 54">
            <a:extLst>
              <a:ext uri="{FF2B5EF4-FFF2-40B4-BE49-F238E27FC236}">
                <a16:creationId xmlns:a16="http://schemas.microsoft.com/office/drawing/2014/main" id="{F7F76AC4-7BEE-174C-9D95-5A2CFAED94FC}"/>
              </a:ext>
            </a:extLst>
          </p:cNvPr>
          <p:cNvCxnSpPr>
            <a:cxnSpLocks noChangeShapeType="1"/>
          </p:cNvCxnSpPr>
          <p:nvPr/>
        </p:nvCxnSpPr>
        <p:spPr bwMode="auto">
          <a:xfrm rot="5400000">
            <a:off x="5052219" y="3256756"/>
            <a:ext cx="228600" cy="1588"/>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96639" name="Straight Arrow Connector 57">
            <a:extLst>
              <a:ext uri="{FF2B5EF4-FFF2-40B4-BE49-F238E27FC236}">
                <a16:creationId xmlns:a16="http://schemas.microsoft.com/office/drawing/2014/main" id="{2397648D-FEAC-6F4D-84FF-6A05A125CA20}"/>
              </a:ext>
            </a:extLst>
          </p:cNvPr>
          <p:cNvCxnSpPr>
            <a:cxnSpLocks noChangeShapeType="1"/>
          </p:cNvCxnSpPr>
          <p:nvPr/>
        </p:nvCxnSpPr>
        <p:spPr bwMode="auto">
          <a:xfrm rot="5400000">
            <a:off x="3458369" y="3713956"/>
            <a:ext cx="228600" cy="1588"/>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96640" name="Straight Arrow Connector 58">
            <a:extLst>
              <a:ext uri="{FF2B5EF4-FFF2-40B4-BE49-F238E27FC236}">
                <a16:creationId xmlns:a16="http://schemas.microsoft.com/office/drawing/2014/main" id="{AEA27384-6E74-514A-A1F9-95039DA0D3E3}"/>
              </a:ext>
            </a:extLst>
          </p:cNvPr>
          <p:cNvCxnSpPr>
            <a:cxnSpLocks noChangeShapeType="1"/>
          </p:cNvCxnSpPr>
          <p:nvPr/>
        </p:nvCxnSpPr>
        <p:spPr bwMode="auto">
          <a:xfrm rot="5400000">
            <a:off x="5053807" y="3713956"/>
            <a:ext cx="228600" cy="1587"/>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sp>
        <p:nvSpPr>
          <p:cNvPr id="66" name="Rectangle 5">
            <a:extLst>
              <a:ext uri="{FF2B5EF4-FFF2-40B4-BE49-F238E27FC236}">
                <a16:creationId xmlns:a16="http://schemas.microsoft.com/office/drawing/2014/main" id="{19D3FBD6-B4FA-8F49-8230-CC2CB4EC1340}"/>
              </a:ext>
            </a:extLst>
          </p:cNvPr>
          <p:cNvSpPr>
            <a:spLocks noChangeArrowheads="1"/>
          </p:cNvSpPr>
          <p:nvPr/>
        </p:nvSpPr>
        <p:spPr bwMode="auto">
          <a:xfrm>
            <a:off x="4398963" y="1257300"/>
            <a:ext cx="1555750" cy="8080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42" name="Rectangle 5">
            <a:extLst>
              <a:ext uri="{FF2B5EF4-FFF2-40B4-BE49-F238E27FC236}">
                <a16:creationId xmlns:a16="http://schemas.microsoft.com/office/drawing/2014/main" id="{5747C864-24B9-274D-B563-F46245ECFE13}"/>
              </a:ext>
            </a:extLst>
          </p:cNvPr>
          <p:cNvSpPr>
            <a:spLocks noChangeArrowheads="1"/>
          </p:cNvSpPr>
          <p:nvPr/>
        </p:nvSpPr>
        <p:spPr bwMode="auto">
          <a:xfrm>
            <a:off x="2801938" y="2344738"/>
            <a:ext cx="1555750" cy="8080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43" name="Rectangle 5">
            <a:extLst>
              <a:ext uri="{FF2B5EF4-FFF2-40B4-BE49-F238E27FC236}">
                <a16:creationId xmlns:a16="http://schemas.microsoft.com/office/drawing/2014/main" id="{19F6682A-AA5E-BC49-BAFD-2DC367A9C060}"/>
              </a:ext>
            </a:extLst>
          </p:cNvPr>
          <p:cNvSpPr>
            <a:spLocks noChangeArrowheads="1"/>
          </p:cNvSpPr>
          <p:nvPr/>
        </p:nvSpPr>
        <p:spPr bwMode="auto">
          <a:xfrm>
            <a:off x="4398963" y="2344738"/>
            <a:ext cx="1555750" cy="8080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69" name="Text Box 8">
            <a:extLst>
              <a:ext uri="{FF2B5EF4-FFF2-40B4-BE49-F238E27FC236}">
                <a16:creationId xmlns:a16="http://schemas.microsoft.com/office/drawing/2014/main" id="{B9588F96-AD42-1C4B-84FD-B90806ADF4FF}"/>
              </a:ext>
            </a:extLst>
          </p:cNvPr>
          <p:cNvSpPr txBox="1">
            <a:spLocks noChangeArrowheads="1"/>
          </p:cNvSpPr>
          <p:nvPr/>
        </p:nvSpPr>
        <p:spPr bwMode="auto">
          <a:xfrm>
            <a:off x="3163888" y="1485900"/>
            <a:ext cx="800100" cy="338138"/>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matlab</a:t>
            </a:r>
          </a:p>
        </p:txBody>
      </p:sp>
      <p:sp>
        <p:nvSpPr>
          <p:cNvPr id="70" name="Text Box 8">
            <a:extLst>
              <a:ext uri="{FF2B5EF4-FFF2-40B4-BE49-F238E27FC236}">
                <a16:creationId xmlns:a16="http://schemas.microsoft.com/office/drawing/2014/main" id="{6B9E2088-4654-C746-8646-0CA22D378BAA}"/>
              </a:ext>
            </a:extLst>
          </p:cNvPr>
          <p:cNvSpPr txBox="1">
            <a:spLocks noChangeArrowheads="1"/>
          </p:cNvSpPr>
          <p:nvPr/>
        </p:nvSpPr>
        <p:spPr bwMode="auto">
          <a:xfrm>
            <a:off x="4911725" y="1468438"/>
            <a:ext cx="503238" cy="33972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gcc</a:t>
            </a:r>
          </a:p>
        </p:txBody>
      </p:sp>
      <p:sp>
        <p:nvSpPr>
          <p:cNvPr id="71" name="Rectangle 70">
            <a:extLst>
              <a:ext uri="{FF2B5EF4-FFF2-40B4-BE49-F238E27FC236}">
                <a16:creationId xmlns:a16="http://schemas.microsoft.com/office/drawing/2014/main" id="{21BB1FB8-DFC5-E247-AB0B-479C45A54003}"/>
              </a:ext>
            </a:extLst>
          </p:cNvPr>
          <p:cNvSpPr>
            <a:spLocks noChangeArrowheads="1"/>
          </p:cNvSpPr>
          <p:nvPr/>
        </p:nvSpPr>
        <p:spPr bwMode="auto">
          <a:xfrm>
            <a:off x="5334000" y="5200650"/>
            <a:ext cx="800100" cy="876300"/>
          </a:xfrm>
          <a:prstGeom prst="rect">
            <a:avLst/>
          </a:prstGeom>
          <a:solidFill>
            <a:schemeClr val="bg1"/>
          </a:solidFill>
          <a:ln w="9525">
            <a:solidFill>
              <a:schemeClr val="tx1"/>
            </a:solidFill>
            <a:round/>
            <a:headEnd/>
            <a:tailEnd/>
          </a:ln>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DRAM </a:t>
            </a:r>
          </a:p>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Bank 3</a:t>
            </a:r>
          </a:p>
        </p:txBody>
      </p:sp>
      <p:sp>
        <p:nvSpPr>
          <p:cNvPr id="196647" name="Line 45">
            <a:extLst>
              <a:ext uri="{FF2B5EF4-FFF2-40B4-BE49-F238E27FC236}">
                <a16:creationId xmlns:a16="http://schemas.microsoft.com/office/drawing/2014/main" id="{85EAFE53-F534-1840-A84A-AFC90984309B}"/>
              </a:ext>
            </a:extLst>
          </p:cNvPr>
          <p:cNvSpPr>
            <a:spLocks noChangeShapeType="1"/>
          </p:cNvSpPr>
          <p:nvPr/>
        </p:nvSpPr>
        <p:spPr bwMode="auto">
          <a:xfrm>
            <a:off x="5718175" y="4867275"/>
            <a:ext cx="0" cy="3460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pSp>
        <p:nvGrpSpPr>
          <p:cNvPr id="2" name="Group 107">
            <a:extLst>
              <a:ext uri="{FF2B5EF4-FFF2-40B4-BE49-F238E27FC236}">
                <a16:creationId xmlns:a16="http://schemas.microsoft.com/office/drawing/2014/main" id="{1BB7D311-DF25-414D-B2CD-DD1B790BA739}"/>
              </a:ext>
            </a:extLst>
          </p:cNvPr>
          <p:cNvGrpSpPr>
            <a:grpSpLocks/>
          </p:cNvGrpSpPr>
          <p:nvPr/>
        </p:nvGrpSpPr>
        <p:grpSpPr bwMode="auto">
          <a:xfrm>
            <a:off x="3505200" y="1257300"/>
            <a:ext cx="176213" cy="779463"/>
            <a:chOff x="536864" y="1524322"/>
            <a:chExt cx="176645" cy="778674"/>
          </a:xfrm>
        </p:grpSpPr>
        <p:sp>
          <p:nvSpPr>
            <p:cNvPr id="196670" name="Rectangle 102">
              <a:extLst>
                <a:ext uri="{FF2B5EF4-FFF2-40B4-BE49-F238E27FC236}">
                  <a16:creationId xmlns:a16="http://schemas.microsoft.com/office/drawing/2014/main" id="{5D349BFA-BE3E-F44E-BE2A-6119E6DDD11D}"/>
                </a:ext>
              </a:extLst>
            </p:cNvPr>
            <p:cNvSpPr>
              <a:spLocks noChangeArrowheads="1"/>
            </p:cNvSpPr>
            <p:nvPr/>
          </p:nvSpPr>
          <p:spPr bwMode="auto">
            <a:xfrm>
              <a:off x="536864" y="1524322"/>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71" name="Rectangle 103">
              <a:extLst>
                <a:ext uri="{FF2B5EF4-FFF2-40B4-BE49-F238E27FC236}">
                  <a16:creationId xmlns:a16="http://schemas.microsoft.com/office/drawing/2014/main" id="{91519841-9E3B-DA4B-B087-7201D3BF3849}"/>
                </a:ext>
              </a:extLst>
            </p:cNvPr>
            <p:cNvSpPr>
              <a:spLocks noChangeArrowheads="1"/>
            </p:cNvSpPr>
            <p:nvPr/>
          </p:nvSpPr>
          <p:spPr bwMode="auto">
            <a:xfrm>
              <a:off x="536864" y="1726339"/>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72" name="Rectangle 104">
              <a:extLst>
                <a:ext uri="{FF2B5EF4-FFF2-40B4-BE49-F238E27FC236}">
                  <a16:creationId xmlns:a16="http://schemas.microsoft.com/office/drawing/2014/main" id="{74FABD4A-DD6F-8240-9BFE-CF5ABD1E5D82}"/>
                </a:ext>
              </a:extLst>
            </p:cNvPr>
            <p:cNvSpPr>
              <a:spLocks noChangeArrowheads="1"/>
            </p:cNvSpPr>
            <p:nvPr/>
          </p:nvSpPr>
          <p:spPr bwMode="auto">
            <a:xfrm>
              <a:off x="536864" y="1931907"/>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73" name="Rectangle 105">
              <a:extLst>
                <a:ext uri="{FF2B5EF4-FFF2-40B4-BE49-F238E27FC236}">
                  <a16:creationId xmlns:a16="http://schemas.microsoft.com/office/drawing/2014/main" id="{F31BBD2C-A949-2E4D-B291-139F66995262}"/>
                </a:ext>
              </a:extLst>
            </p:cNvPr>
            <p:cNvSpPr>
              <a:spLocks noChangeArrowheads="1"/>
            </p:cNvSpPr>
            <p:nvPr/>
          </p:nvSpPr>
          <p:spPr bwMode="auto">
            <a:xfrm>
              <a:off x="536864" y="2132390"/>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pSp>
      <p:sp>
        <p:nvSpPr>
          <p:cNvPr id="107" name="Rectangle 106">
            <a:extLst>
              <a:ext uri="{FF2B5EF4-FFF2-40B4-BE49-F238E27FC236}">
                <a16:creationId xmlns:a16="http://schemas.microsoft.com/office/drawing/2014/main" id="{BD600ED4-609A-4444-8763-83488E3D1389}"/>
              </a:ext>
            </a:extLst>
          </p:cNvPr>
          <p:cNvSpPr>
            <a:spLocks noChangeArrowheads="1"/>
          </p:cNvSpPr>
          <p:nvPr/>
        </p:nvSpPr>
        <p:spPr bwMode="auto">
          <a:xfrm>
            <a:off x="5057775" y="1817688"/>
            <a:ext cx="177800" cy="169862"/>
          </a:xfrm>
          <a:prstGeom prst="rect">
            <a:avLst/>
          </a:prstGeom>
          <a:solidFill>
            <a:srgbClr val="FF0000"/>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pSp>
        <p:nvGrpSpPr>
          <p:cNvPr id="3" name="Group 119">
            <a:extLst>
              <a:ext uri="{FF2B5EF4-FFF2-40B4-BE49-F238E27FC236}">
                <a16:creationId xmlns:a16="http://schemas.microsoft.com/office/drawing/2014/main" id="{FE1A669C-3559-874A-B1E3-18778C38629B}"/>
              </a:ext>
            </a:extLst>
          </p:cNvPr>
          <p:cNvGrpSpPr>
            <a:grpSpLocks/>
          </p:cNvGrpSpPr>
          <p:nvPr/>
        </p:nvGrpSpPr>
        <p:grpSpPr bwMode="auto">
          <a:xfrm>
            <a:off x="3702050" y="1255713"/>
            <a:ext cx="176213" cy="777875"/>
            <a:chOff x="536864" y="1524322"/>
            <a:chExt cx="176645" cy="778674"/>
          </a:xfrm>
        </p:grpSpPr>
        <p:sp>
          <p:nvSpPr>
            <p:cNvPr id="196666" name="Rectangle 120">
              <a:extLst>
                <a:ext uri="{FF2B5EF4-FFF2-40B4-BE49-F238E27FC236}">
                  <a16:creationId xmlns:a16="http://schemas.microsoft.com/office/drawing/2014/main" id="{B8DFDDFB-4896-4D4D-8B7B-3BAF3A53A7E3}"/>
                </a:ext>
              </a:extLst>
            </p:cNvPr>
            <p:cNvSpPr>
              <a:spLocks noChangeArrowheads="1"/>
            </p:cNvSpPr>
            <p:nvPr/>
          </p:nvSpPr>
          <p:spPr bwMode="auto">
            <a:xfrm>
              <a:off x="536864" y="1524322"/>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67" name="Rectangle 121">
              <a:extLst>
                <a:ext uri="{FF2B5EF4-FFF2-40B4-BE49-F238E27FC236}">
                  <a16:creationId xmlns:a16="http://schemas.microsoft.com/office/drawing/2014/main" id="{63D015C3-39C1-B14B-89B8-F050860179CB}"/>
                </a:ext>
              </a:extLst>
            </p:cNvPr>
            <p:cNvSpPr>
              <a:spLocks noChangeArrowheads="1"/>
            </p:cNvSpPr>
            <p:nvPr/>
          </p:nvSpPr>
          <p:spPr bwMode="auto">
            <a:xfrm>
              <a:off x="536864" y="1726339"/>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68" name="Rectangle 122">
              <a:extLst>
                <a:ext uri="{FF2B5EF4-FFF2-40B4-BE49-F238E27FC236}">
                  <a16:creationId xmlns:a16="http://schemas.microsoft.com/office/drawing/2014/main" id="{A1A5C71F-4AAE-F740-866E-BABD8B432426}"/>
                </a:ext>
              </a:extLst>
            </p:cNvPr>
            <p:cNvSpPr>
              <a:spLocks noChangeArrowheads="1"/>
            </p:cNvSpPr>
            <p:nvPr/>
          </p:nvSpPr>
          <p:spPr bwMode="auto">
            <a:xfrm>
              <a:off x="536864" y="1931907"/>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69" name="Rectangle 123">
              <a:extLst>
                <a:ext uri="{FF2B5EF4-FFF2-40B4-BE49-F238E27FC236}">
                  <a16:creationId xmlns:a16="http://schemas.microsoft.com/office/drawing/2014/main" id="{A24119D7-52DD-0E40-B149-6F735054EAF6}"/>
                </a:ext>
              </a:extLst>
            </p:cNvPr>
            <p:cNvSpPr>
              <a:spLocks noChangeArrowheads="1"/>
            </p:cNvSpPr>
            <p:nvPr/>
          </p:nvSpPr>
          <p:spPr bwMode="auto">
            <a:xfrm>
              <a:off x="536864" y="2132390"/>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pSp>
      <p:grpSp>
        <p:nvGrpSpPr>
          <p:cNvPr id="4" name="Group 124">
            <a:extLst>
              <a:ext uri="{FF2B5EF4-FFF2-40B4-BE49-F238E27FC236}">
                <a16:creationId xmlns:a16="http://schemas.microsoft.com/office/drawing/2014/main" id="{E73C2873-5A17-AA41-BEE7-FF67270C36D0}"/>
              </a:ext>
            </a:extLst>
          </p:cNvPr>
          <p:cNvGrpSpPr>
            <a:grpSpLocks/>
          </p:cNvGrpSpPr>
          <p:nvPr/>
        </p:nvGrpSpPr>
        <p:grpSpPr bwMode="auto">
          <a:xfrm>
            <a:off x="3906838" y="1262063"/>
            <a:ext cx="176212" cy="779462"/>
            <a:chOff x="536864" y="1524322"/>
            <a:chExt cx="176645" cy="778674"/>
          </a:xfrm>
        </p:grpSpPr>
        <p:sp>
          <p:nvSpPr>
            <p:cNvPr id="196662" name="Rectangle 125">
              <a:extLst>
                <a:ext uri="{FF2B5EF4-FFF2-40B4-BE49-F238E27FC236}">
                  <a16:creationId xmlns:a16="http://schemas.microsoft.com/office/drawing/2014/main" id="{80C61EF0-D264-774B-95A9-AF3F0A06AF75}"/>
                </a:ext>
              </a:extLst>
            </p:cNvPr>
            <p:cNvSpPr>
              <a:spLocks noChangeArrowheads="1"/>
            </p:cNvSpPr>
            <p:nvPr/>
          </p:nvSpPr>
          <p:spPr bwMode="auto">
            <a:xfrm>
              <a:off x="536864" y="1524322"/>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63" name="Rectangle 126">
              <a:extLst>
                <a:ext uri="{FF2B5EF4-FFF2-40B4-BE49-F238E27FC236}">
                  <a16:creationId xmlns:a16="http://schemas.microsoft.com/office/drawing/2014/main" id="{43DEBEA1-AA2F-FE43-96E6-307319DD1750}"/>
                </a:ext>
              </a:extLst>
            </p:cNvPr>
            <p:cNvSpPr>
              <a:spLocks noChangeArrowheads="1"/>
            </p:cNvSpPr>
            <p:nvPr/>
          </p:nvSpPr>
          <p:spPr bwMode="auto">
            <a:xfrm>
              <a:off x="536864" y="1726339"/>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64" name="Rectangle 127">
              <a:extLst>
                <a:ext uri="{FF2B5EF4-FFF2-40B4-BE49-F238E27FC236}">
                  <a16:creationId xmlns:a16="http://schemas.microsoft.com/office/drawing/2014/main" id="{C54A3439-E50F-D440-BD2D-70C9B69F6507}"/>
                </a:ext>
              </a:extLst>
            </p:cNvPr>
            <p:cNvSpPr>
              <a:spLocks noChangeArrowheads="1"/>
            </p:cNvSpPr>
            <p:nvPr/>
          </p:nvSpPr>
          <p:spPr bwMode="auto">
            <a:xfrm>
              <a:off x="536864" y="1931907"/>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65" name="Rectangle 128">
              <a:extLst>
                <a:ext uri="{FF2B5EF4-FFF2-40B4-BE49-F238E27FC236}">
                  <a16:creationId xmlns:a16="http://schemas.microsoft.com/office/drawing/2014/main" id="{8CCC68DA-EAFD-8E42-9C78-03E8442C9AFE}"/>
                </a:ext>
              </a:extLst>
            </p:cNvPr>
            <p:cNvSpPr>
              <a:spLocks noChangeArrowheads="1"/>
            </p:cNvSpPr>
            <p:nvPr/>
          </p:nvSpPr>
          <p:spPr bwMode="auto">
            <a:xfrm>
              <a:off x="536864" y="2132390"/>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pSp>
      <p:grpSp>
        <p:nvGrpSpPr>
          <p:cNvPr id="5" name="Group 129">
            <a:extLst>
              <a:ext uri="{FF2B5EF4-FFF2-40B4-BE49-F238E27FC236}">
                <a16:creationId xmlns:a16="http://schemas.microsoft.com/office/drawing/2014/main" id="{A331142E-D4F8-4C42-887C-9467DCE54205}"/>
              </a:ext>
            </a:extLst>
          </p:cNvPr>
          <p:cNvGrpSpPr>
            <a:grpSpLocks/>
          </p:cNvGrpSpPr>
          <p:nvPr/>
        </p:nvGrpSpPr>
        <p:grpSpPr bwMode="auto">
          <a:xfrm>
            <a:off x="3303588" y="1262063"/>
            <a:ext cx="176212" cy="779462"/>
            <a:chOff x="536864" y="1524322"/>
            <a:chExt cx="176645" cy="778674"/>
          </a:xfrm>
        </p:grpSpPr>
        <p:sp>
          <p:nvSpPr>
            <p:cNvPr id="196658" name="Rectangle 130">
              <a:extLst>
                <a:ext uri="{FF2B5EF4-FFF2-40B4-BE49-F238E27FC236}">
                  <a16:creationId xmlns:a16="http://schemas.microsoft.com/office/drawing/2014/main" id="{442249B7-B11E-2B4B-BB98-9A631B55BF56}"/>
                </a:ext>
              </a:extLst>
            </p:cNvPr>
            <p:cNvSpPr>
              <a:spLocks noChangeArrowheads="1"/>
            </p:cNvSpPr>
            <p:nvPr/>
          </p:nvSpPr>
          <p:spPr bwMode="auto">
            <a:xfrm>
              <a:off x="536864" y="1524322"/>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59" name="Rectangle 131">
              <a:extLst>
                <a:ext uri="{FF2B5EF4-FFF2-40B4-BE49-F238E27FC236}">
                  <a16:creationId xmlns:a16="http://schemas.microsoft.com/office/drawing/2014/main" id="{D32CFF73-CC5B-3440-8846-2E48E848FC9F}"/>
                </a:ext>
              </a:extLst>
            </p:cNvPr>
            <p:cNvSpPr>
              <a:spLocks noChangeArrowheads="1"/>
            </p:cNvSpPr>
            <p:nvPr/>
          </p:nvSpPr>
          <p:spPr bwMode="auto">
            <a:xfrm>
              <a:off x="536864" y="1726339"/>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60" name="Rectangle 132">
              <a:extLst>
                <a:ext uri="{FF2B5EF4-FFF2-40B4-BE49-F238E27FC236}">
                  <a16:creationId xmlns:a16="http://schemas.microsoft.com/office/drawing/2014/main" id="{DE6DF3D8-55D2-5A4C-8AB9-4EC55F40EDB3}"/>
                </a:ext>
              </a:extLst>
            </p:cNvPr>
            <p:cNvSpPr>
              <a:spLocks noChangeArrowheads="1"/>
            </p:cNvSpPr>
            <p:nvPr/>
          </p:nvSpPr>
          <p:spPr bwMode="auto">
            <a:xfrm>
              <a:off x="536864" y="1931907"/>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61" name="Rectangle 133">
              <a:extLst>
                <a:ext uri="{FF2B5EF4-FFF2-40B4-BE49-F238E27FC236}">
                  <a16:creationId xmlns:a16="http://schemas.microsoft.com/office/drawing/2014/main" id="{9A5505C8-BAA4-7D47-B7BD-6DB04A15D1B4}"/>
                </a:ext>
              </a:extLst>
            </p:cNvPr>
            <p:cNvSpPr>
              <a:spLocks noChangeArrowheads="1"/>
            </p:cNvSpPr>
            <p:nvPr/>
          </p:nvSpPr>
          <p:spPr bwMode="auto">
            <a:xfrm>
              <a:off x="536864" y="2132390"/>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pSp>
      <p:grpSp>
        <p:nvGrpSpPr>
          <p:cNvPr id="6" name="Group 124">
            <a:extLst>
              <a:ext uri="{FF2B5EF4-FFF2-40B4-BE49-F238E27FC236}">
                <a16:creationId xmlns:a16="http://schemas.microsoft.com/office/drawing/2014/main" id="{8EC4E695-E05B-B34F-A004-E7F6D8EDAF42}"/>
              </a:ext>
            </a:extLst>
          </p:cNvPr>
          <p:cNvGrpSpPr>
            <a:grpSpLocks/>
          </p:cNvGrpSpPr>
          <p:nvPr/>
        </p:nvGrpSpPr>
        <p:grpSpPr bwMode="auto">
          <a:xfrm>
            <a:off x="4111625" y="1262063"/>
            <a:ext cx="176213" cy="779462"/>
            <a:chOff x="536864" y="1524322"/>
            <a:chExt cx="176645" cy="778674"/>
          </a:xfrm>
        </p:grpSpPr>
        <p:sp>
          <p:nvSpPr>
            <p:cNvPr id="196654" name="Rectangle 72">
              <a:extLst>
                <a:ext uri="{FF2B5EF4-FFF2-40B4-BE49-F238E27FC236}">
                  <a16:creationId xmlns:a16="http://schemas.microsoft.com/office/drawing/2014/main" id="{72C816C3-0AF7-B242-91F9-4D122A2D1F56}"/>
                </a:ext>
              </a:extLst>
            </p:cNvPr>
            <p:cNvSpPr>
              <a:spLocks noChangeArrowheads="1"/>
            </p:cNvSpPr>
            <p:nvPr/>
          </p:nvSpPr>
          <p:spPr bwMode="auto">
            <a:xfrm>
              <a:off x="536864" y="1524322"/>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55" name="Rectangle 73">
              <a:extLst>
                <a:ext uri="{FF2B5EF4-FFF2-40B4-BE49-F238E27FC236}">
                  <a16:creationId xmlns:a16="http://schemas.microsoft.com/office/drawing/2014/main" id="{8D33D290-BD14-4848-A102-5A9DAADD8AE3}"/>
                </a:ext>
              </a:extLst>
            </p:cNvPr>
            <p:cNvSpPr>
              <a:spLocks noChangeArrowheads="1"/>
            </p:cNvSpPr>
            <p:nvPr/>
          </p:nvSpPr>
          <p:spPr bwMode="auto">
            <a:xfrm>
              <a:off x="536864" y="1726339"/>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56" name="Rectangle 74">
              <a:extLst>
                <a:ext uri="{FF2B5EF4-FFF2-40B4-BE49-F238E27FC236}">
                  <a16:creationId xmlns:a16="http://schemas.microsoft.com/office/drawing/2014/main" id="{CC4FE38E-6DD0-7649-B2E2-C9F92A10724C}"/>
                </a:ext>
              </a:extLst>
            </p:cNvPr>
            <p:cNvSpPr>
              <a:spLocks noChangeArrowheads="1"/>
            </p:cNvSpPr>
            <p:nvPr/>
          </p:nvSpPr>
          <p:spPr bwMode="auto">
            <a:xfrm>
              <a:off x="536864" y="1931907"/>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57" name="Rectangle 75">
              <a:extLst>
                <a:ext uri="{FF2B5EF4-FFF2-40B4-BE49-F238E27FC236}">
                  <a16:creationId xmlns:a16="http://schemas.microsoft.com/office/drawing/2014/main" id="{F38DAF80-3B30-C443-BA42-88A9A4D02884}"/>
                </a:ext>
              </a:extLst>
            </p:cNvPr>
            <p:cNvSpPr>
              <a:spLocks noChangeArrowheads="1"/>
            </p:cNvSpPr>
            <p:nvPr/>
          </p:nvSpPr>
          <p:spPr bwMode="auto">
            <a:xfrm>
              <a:off x="536864" y="2132390"/>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pSp>
    </p:spTree>
    <p:extLst>
      <p:ext uri="{BB962C8B-B14F-4D97-AF65-F5344CB8AC3E}">
        <p14:creationId xmlns:p14="http://schemas.microsoft.com/office/powerpoint/2010/main" val="226744603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blinds(horizontal)">
                                      <p:cBhvr>
                                        <p:cTn id="7" dur="500"/>
                                        <p:tgtEl>
                                          <p:spTgt spid="98"/>
                                        </p:tgtEl>
                                      </p:cBhvr>
                                    </p:animEffect>
                                  </p:childTnLst>
                                </p:cTn>
                              </p:par>
                              <p:par>
                                <p:cTn id="8" presetID="1" presetClass="entr" presetSubtype="0" fill="hold" grpId="1" nodeType="withEffect">
                                  <p:stCondLst>
                                    <p:cond delay="0"/>
                                  </p:stCondLst>
                                  <p:childTnLst>
                                    <p:set>
                                      <p:cBhvr>
                                        <p:cTn id="9" dur="1" fill="hold">
                                          <p:stCondLst>
                                            <p:cond delay="0"/>
                                          </p:stCondLst>
                                        </p:cTn>
                                        <p:tgtEl>
                                          <p:spTgt spid="98"/>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432178"/>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mph" presetSubtype="2" fill="hold" nodeType="clickEffect">
                                  <p:stCondLst>
                                    <p:cond delay="0"/>
                                  </p:stCondLst>
                                  <p:childTnLst>
                                    <p:animClr clrSpc="rgb" dir="cw">
                                      <p:cBhvr>
                                        <p:cTn id="15" dur="500" fill="hold"/>
                                        <p:tgtEl>
                                          <p:spTgt spid="432133"/>
                                        </p:tgtEl>
                                        <p:attrNameLst>
                                          <p:attrName>fillcolor</p:attrName>
                                        </p:attrNameLst>
                                      </p:cBhvr>
                                      <p:to>
                                        <a:srgbClr val="0000FF"/>
                                      </p:to>
                                    </p:animClr>
                                    <p:set>
                                      <p:cBhvr>
                                        <p:cTn id="16" dur="500" fill="hold"/>
                                        <p:tgtEl>
                                          <p:spTgt spid="432133"/>
                                        </p:tgtEl>
                                        <p:attrNameLst>
                                          <p:attrName>fill.type</p:attrName>
                                        </p:attrNameLst>
                                      </p:cBhvr>
                                      <p:to>
                                        <p:strVal val="solid"/>
                                      </p:to>
                                    </p:set>
                                    <p:set>
                                      <p:cBhvr>
                                        <p:cTn id="17" dur="500" fill="hold"/>
                                        <p:tgtEl>
                                          <p:spTgt spid="432133"/>
                                        </p:tgtEl>
                                        <p:attrNameLst>
                                          <p:attrName>fill.on</p:attrName>
                                        </p:attrNameLst>
                                      </p:cBhvr>
                                      <p:to>
                                        <p:strVal val="true"/>
                                      </p:to>
                                    </p:set>
                                  </p:childTnLst>
                                </p:cTn>
                              </p:par>
                              <p:par>
                                <p:cTn id="18" presetID="1" presetClass="exit" presetSubtype="0" fill="hold" grpId="0" nodeType="withEffect">
                                  <p:stCondLst>
                                    <p:cond delay="0"/>
                                  </p:stCondLst>
                                  <p:childTnLst>
                                    <p:set>
                                      <p:cBhvr>
                                        <p:cTn id="19" dur="1" fill="hold">
                                          <p:stCondLst>
                                            <p:cond delay="0"/>
                                          </p:stCondLst>
                                        </p:cTn>
                                        <p:tgtEl>
                                          <p:spTgt spid="432134"/>
                                        </p:tgtEl>
                                        <p:attrNameLst>
                                          <p:attrName>style.visibility</p:attrName>
                                        </p:attrNameLst>
                                      </p:cBhvr>
                                      <p:to>
                                        <p:strVal val="hidden"/>
                                      </p:to>
                                    </p:set>
                                  </p:childTnLst>
                                </p:cTn>
                              </p:par>
                              <p:par>
                                <p:cTn id="20" presetID="3" presetClass="entr" presetSubtype="10" fill="hold" grpId="0" nodeType="with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blinds(horizontal)">
                                      <p:cBhvr>
                                        <p:cTn id="22" dur="500"/>
                                        <p:tgtEl>
                                          <p:spTgt spid="69"/>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70"/>
                                        </p:tgtEl>
                                        <p:attrNameLst>
                                          <p:attrName>style.visibility</p:attrName>
                                        </p:attrNameLst>
                                      </p:cBhvr>
                                      <p:to>
                                        <p:strVal val="visible"/>
                                      </p:to>
                                    </p:set>
                                    <p:animEffect transition="in" filter="blinds(horizontal)">
                                      <p:cBhvr>
                                        <p:cTn id="25" dur="500"/>
                                        <p:tgtEl>
                                          <p:spTgt spid="70"/>
                                        </p:tgtEl>
                                      </p:cBhvr>
                                    </p:animEffect>
                                  </p:childTnLst>
                                </p:cTn>
                              </p:par>
                              <p:par>
                                <p:cTn id="26" presetID="1" presetClass="emph" presetSubtype="2" fill="hold" nodeType="withEffect">
                                  <p:stCondLst>
                                    <p:cond delay="0"/>
                                  </p:stCondLst>
                                  <p:childTnLst>
                                    <p:animClr clrSpc="rgb" dir="cw">
                                      <p:cBhvr>
                                        <p:cTn id="27" dur="500" fill="hold"/>
                                        <p:tgtEl>
                                          <p:spTgt spid="66"/>
                                        </p:tgtEl>
                                        <p:attrNameLst>
                                          <p:attrName>fillcolor</p:attrName>
                                        </p:attrNameLst>
                                      </p:cBhvr>
                                      <p:to>
                                        <a:srgbClr val="FF0000"/>
                                      </p:to>
                                    </p:animClr>
                                    <p:set>
                                      <p:cBhvr>
                                        <p:cTn id="28" dur="500" fill="hold"/>
                                        <p:tgtEl>
                                          <p:spTgt spid="66"/>
                                        </p:tgtEl>
                                        <p:attrNameLst>
                                          <p:attrName>fill.type</p:attrName>
                                        </p:attrNameLst>
                                      </p:cBhvr>
                                      <p:to>
                                        <p:strVal val="solid"/>
                                      </p:to>
                                    </p:set>
                                    <p:set>
                                      <p:cBhvr>
                                        <p:cTn id="29" dur="500" fill="hold"/>
                                        <p:tgtEl>
                                          <p:spTgt spid="66"/>
                                        </p:tgtEl>
                                        <p:attrNameLst>
                                          <p:attrName>fill.on</p:attrName>
                                        </p:attrNameLst>
                                      </p:cBhvr>
                                      <p:to>
                                        <p:strVal val="tru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childTnLst>
                                </p:cTn>
                              </p:par>
                              <p:par>
                                <p:cTn id="34" presetID="42" presetClass="path" presetSubtype="0" accel="50000" decel="50000" fill="hold" nodeType="withEffect">
                                  <p:stCondLst>
                                    <p:cond delay="0"/>
                                  </p:stCondLst>
                                  <p:childTnLst>
                                    <p:animMotion origin="layout" path="M -1.94444E-6 3.7037E-6 L -1.94444E-6 0.36597 " pathEditMode="relative" rAng="0" ptsTypes="AA">
                                      <p:cBhvr>
                                        <p:cTn id="35" dur="1000" fill="hold"/>
                                        <p:tgtEl>
                                          <p:spTgt spid="2"/>
                                        </p:tgtEl>
                                        <p:attrNameLst>
                                          <p:attrName>ppt_x</p:attrName>
                                          <p:attrName>ppt_y</p:attrName>
                                        </p:attrNameLst>
                                      </p:cBhvr>
                                      <p:rCtr x="0" y="18300"/>
                                    </p:animMotion>
                                  </p:childTnLst>
                                </p:cTn>
                              </p:par>
                            </p:childTnLst>
                          </p:cTn>
                        </p:par>
                        <p:par>
                          <p:cTn id="36" fill="hold" nodeType="afterGroup">
                            <p:stCondLst>
                              <p:cond delay="1000"/>
                            </p:stCondLst>
                            <p:childTnLst>
                              <p:par>
                                <p:cTn id="37" presetID="1" presetClass="entr" presetSubtype="0" fill="hold" grpId="0" nodeType="afterEffect">
                                  <p:stCondLst>
                                    <p:cond delay="0"/>
                                  </p:stCondLst>
                                  <p:childTnLst>
                                    <p:set>
                                      <p:cBhvr>
                                        <p:cTn id="38" dur="1" fill="hold">
                                          <p:stCondLst>
                                            <p:cond delay="0"/>
                                          </p:stCondLst>
                                        </p:cTn>
                                        <p:tgtEl>
                                          <p:spTgt spid="107"/>
                                        </p:tgtEl>
                                        <p:attrNameLst>
                                          <p:attrName>style.visibility</p:attrName>
                                        </p:attrNameLst>
                                      </p:cBhvr>
                                      <p:to>
                                        <p:strVal val="visible"/>
                                      </p:to>
                                    </p:set>
                                  </p:childTnLst>
                                </p:cTn>
                              </p:par>
                              <p:par>
                                <p:cTn id="39" presetID="42" presetClass="path" presetSubtype="0" accel="50000" decel="50000" fill="hold" grpId="1" nodeType="withEffect">
                                  <p:stCondLst>
                                    <p:cond delay="0"/>
                                  </p:stCondLst>
                                  <p:childTnLst>
                                    <p:animMotion origin="layout" path="M 0 0  L 0 0.33333  E" pathEditMode="relative" ptsTypes="">
                                      <p:cBhvr>
                                        <p:cTn id="40" dur="1000" fill="hold"/>
                                        <p:tgtEl>
                                          <p:spTgt spid="107"/>
                                        </p:tgtEl>
                                        <p:attrNameLst>
                                          <p:attrName>ppt_x</p:attrName>
                                          <p:attrName>ppt_y</p:attrName>
                                        </p:attrNameLst>
                                      </p:cBhvr>
                                    </p:animMotion>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mph" presetSubtype="2" fill="hold" nodeType="clickEffect">
                                  <p:stCondLst>
                                    <p:cond delay="0"/>
                                  </p:stCondLst>
                                  <p:childTnLst>
                                    <p:animClr clrSpc="rgb" dir="cw">
                                      <p:cBhvr>
                                        <p:cTn id="44" dur="500" fill="hold"/>
                                        <p:tgtEl>
                                          <p:spTgt spid="63"/>
                                        </p:tgtEl>
                                        <p:attrNameLst>
                                          <p:attrName>fillcolor</p:attrName>
                                        </p:attrNameLst>
                                      </p:cBhvr>
                                      <p:to>
                                        <a:srgbClr val="0000FF"/>
                                      </p:to>
                                    </p:animClr>
                                    <p:set>
                                      <p:cBhvr>
                                        <p:cTn id="45" dur="500" fill="hold"/>
                                        <p:tgtEl>
                                          <p:spTgt spid="63"/>
                                        </p:tgtEl>
                                        <p:attrNameLst>
                                          <p:attrName>fill.type</p:attrName>
                                        </p:attrNameLst>
                                      </p:cBhvr>
                                      <p:to>
                                        <p:strVal val="solid"/>
                                      </p:to>
                                    </p:set>
                                    <p:set>
                                      <p:cBhvr>
                                        <p:cTn id="46" dur="500" fill="hold"/>
                                        <p:tgtEl>
                                          <p:spTgt spid="63"/>
                                        </p:tgtEl>
                                        <p:attrNameLst>
                                          <p:attrName>fill.on</p:attrName>
                                        </p:attrNameLst>
                                      </p:cBhvr>
                                      <p:to>
                                        <p:strVal val="true"/>
                                      </p:to>
                                    </p:set>
                                  </p:childTnLst>
                                </p:cTn>
                              </p:par>
                              <p:par>
                                <p:cTn id="47" presetID="1" presetClass="emph" presetSubtype="2" fill="hold" nodeType="withEffect">
                                  <p:stCondLst>
                                    <p:cond delay="0"/>
                                  </p:stCondLst>
                                  <p:childTnLst>
                                    <p:animClr clrSpc="rgb" dir="cw">
                                      <p:cBhvr>
                                        <p:cTn id="48" dur="500" fill="hold"/>
                                        <p:tgtEl>
                                          <p:spTgt spid="62"/>
                                        </p:tgtEl>
                                        <p:attrNameLst>
                                          <p:attrName>fillcolor</p:attrName>
                                        </p:attrNameLst>
                                      </p:cBhvr>
                                      <p:to>
                                        <a:srgbClr val="0000FF"/>
                                      </p:to>
                                    </p:animClr>
                                    <p:set>
                                      <p:cBhvr>
                                        <p:cTn id="49" dur="500" fill="hold"/>
                                        <p:tgtEl>
                                          <p:spTgt spid="62"/>
                                        </p:tgtEl>
                                        <p:attrNameLst>
                                          <p:attrName>fill.type</p:attrName>
                                        </p:attrNameLst>
                                      </p:cBhvr>
                                      <p:to>
                                        <p:strVal val="solid"/>
                                      </p:to>
                                    </p:set>
                                    <p:set>
                                      <p:cBhvr>
                                        <p:cTn id="50" dur="500" fill="hold"/>
                                        <p:tgtEl>
                                          <p:spTgt spid="62"/>
                                        </p:tgtEl>
                                        <p:attrNameLst>
                                          <p:attrName>fill.on</p:attrName>
                                        </p:attrNameLst>
                                      </p:cBhvr>
                                      <p:to>
                                        <p:strVal val="true"/>
                                      </p:to>
                                    </p:set>
                                  </p:childTnLst>
                                </p:cTn>
                              </p:par>
                              <p:par>
                                <p:cTn id="51" presetID="1" presetClass="emph" presetSubtype="2" fill="hold" nodeType="withEffect">
                                  <p:stCondLst>
                                    <p:cond delay="0"/>
                                  </p:stCondLst>
                                  <p:childTnLst>
                                    <p:animClr clrSpc="rgb" dir="cw">
                                      <p:cBhvr>
                                        <p:cTn id="52" dur="500" fill="hold"/>
                                        <p:tgtEl>
                                          <p:spTgt spid="64"/>
                                        </p:tgtEl>
                                        <p:attrNameLst>
                                          <p:attrName>fillcolor</p:attrName>
                                        </p:attrNameLst>
                                      </p:cBhvr>
                                      <p:to>
                                        <a:srgbClr val="0000FF"/>
                                      </p:to>
                                    </p:animClr>
                                    <p:set>
                                      <p:cBhvr>
                                        <p:cTn id="53" dur="500" fill="hold"/>
                                        <p:tgtEl>
                                          <p:spTgt spid="64"/>
                                        </p:tgtEl>
                                        <p:attrNameLst>
                                          <p:attrName>fill.type</p:attrName>
                                        </p:attrNameLst>
                                      </p:cBhvr>
                                      <p:to>
                                        <p:strVal val="solid"/>
                                      </p:to>
                                    </p:set>
                                    <p:set>
                                      <p:cBhvr>
                                        <p:cTn id="54" dur="500" fill="hold"/>
                                        <p:tgtEl>
                                          <p:spTgt spid="64"/>
                                        </p:tgtEl>
                                        <p:attrNameLst>
                                          <p:attrName>fill.on</p:attrName>
                                        </p:attrNameLst>
                                      </p:cBhvr>
                                      <p:to>
                                        <p:strVal val="true"/>
                                      </p:to>
                                    </p:set>
                                  </p:childTnLst>
                                </p:cTn>
                              </p:par>
                              <p:par>
                                <p:cTn id="55" presetID="1" presetClass="emph" presetSubtype="2" fill="hold" nodeType="withEffect">
                                  <p:stCondLst>
                                    <p:cond delay="0"/>
                                  </p:stCondLst>
                                  <p:childTnLst>
                                    <p:animClr clrSpc="rgb" dir="cw">
                                      <p:cBhvr>
                                        <p:cTn id="56" dur="500" fill="hold"/>
                                        <p:tgtEl>
                                          <p:spTgt spid="71"/>
                                        </p:tgtEl>
                                        <p:attrNameLst>
                                          <p:attrName>fillcolor</p:attrName>
                                        </p:attrNameLst>
                                      </p:cBhvr>
                                      <p:to>
                                        <a:srgbClr val="0000FF"/>
                                      </p:to>
                                    </p:animClr>
                                    <p:set>
                                      <p:cBhvr>
                                        <p:cTn id="57" dur="500" fill="hold"/>
                                        <p:tgtEl>
                                          <p:spTgt spid="71"/>
                                        </p:tgtEl>
                                        <p:attrNameLst>
                                          <p:attrName>fill.type</p:attrName>
                                        </p:attrNameLst>
                                      </p:cBhvr>
                                      <p:to>
                                        <p:strVal val="solid"/>
                                      </p:to>
                                    </p:set>
                                    <p:set>
                                      <p:cBhvr>
                                        <p:cTn id="58" dur="500" fill="hold"/>
                                        <p:tgtEl>
                                          <p:spTgt spid="71"/>
                                        </p:tgtEl>
                                        <p:attrNameLst>
                                          <p:attrName>fill.on</p:attrName>
                                        </p:attrNameLst>
                                      </p:cBhvr>
                                      <p:to>
                                        <p:strVal val="true"/>
                                      </p:to>
                                    </p:set>
                                  </p:childTnLst>
                                </p:cTn>
                              </p:par>
                              <p:par>
                                <p:cTn id="59" presetID="3" presetClass="exit" presetSubtype="10" fill="hold" nodeType="withEffect">
                                  <p:stCondLst>
                                    <p:cond delay="0"/>
                                  </p:stCondLst>
                                  <p:childTnLst>
                                    <p:animEffect transition="out" filter="blinds(horizontal)">
                                      <p:cBhvr>
                                        <p:cTn id="60" dur="500"/>
                                        <p:tgtEl>
                                          <p:spTgt spid="2"/>
                                        </p:tgtEl>
                                      </p:cBhvr>
                                    </p:animEffect>
                                    <p:set>
                                      <p:cBhvr>
                                        <p:cTn id="61" dur="1" fill="hold">
                                          <p:stCondLst>
                                            <p:cond delay="499"/>
                                          </p:stCondLst>
                                        </p:cTn>
                                        <p:tgtEl>
                                          <p:spTgt spid="2"/>
                                        </p:tgtEl>
                                        <p:attrNameLst>
                                          <p:attrName>style.visibility</p:attrName>
                                        </p:attrNameLst>
                                      </p:cBhvr>
                                      <p:to>
                                        <p:strVal val="hidden"/>
                                      </p:to>
                                    </p:set>
                                  </p:childTnLst>
                                </p:cTn>
                              </p:par>
                              <p:par>
                                <p:cTn id="62" presetID="1" presetClass="entr" presetSubtype="0" fill="hold" nodeType="withEffect">
                                  <p:stCondLst>
                                    <p:cond delay="0"/>
                                  </p:stCondLst>
                                  <p:childTnLst>
                                    <p:set>
                                      <p:cBhvr>
                                        <p:cTn id="63" dur="1" fill="hold">
                                          <p:stCondLst>
                                            <p:cond delay="0"/>
                                          </p:stCondLst>
                                        </p:cTn>
                                        <p:tgtEl>
                                          <p:spTgt spid="3"/>
                                        </p:tgtEl>
                                        <p:attrNameLst>
                                          <p:attrName>style.visibility</p:attrName>
                                        </p:attrNameLst>
                                      </p:cBhvr>
                                      <p:to>
                                        <p:strVal val="visible"/>
                                      </p:to>
                                    </p:set>
                                  </p:childTnLst>
                                </p:cTn>
                              </p:par>
                              <p:par>
                                <p:cTn id="64" presetID="42" presetClass="path" presetSubtype="0" accel="50000" decel="50000" fill="hold" nodeType="withEffect">
                                  <p:stCondLst>
                                    <p:cond delay="0"/>
                                  </p:stCondLst>
                                  <p:childTnLst>
                                    <p:animMotion origin="layout" path="M -1.94444E-6 3.7037E-6 L -1.94444E-6 0.36597 " pathEditMode="relative" rAng="0" ptsTypes="AA">
                                      <p:cBhvr>
                                        <p:cTn id="65" dur="1000" fill="hold"/>
                                        <p:tgtEl>
                                          <p:spTgt spid="3"/>
                                        </p:tgtEl>
                                        <p:attrNameLst>
                                          <p:attrName>ppt_x</p:attrName>
                                          <p:attrName>ppt_y</p:attrName>
                                        </p:attrNameLst>
                                      </p:cBhvr>
                                      <p:rCtr x="0" y="18300"/>
                                    </p:animMotion>
                                  </p:childTnLst>
                                </p:cTn>
                              </p:par>
                            </p:childTnLst>
                          </p:cTn>
                        </p:par>
                      </p:childTnLst>
                    </p:cTn>
                  </p:par>
                  <p:par>
                    <p:cTn id="66" fill="hold" nodeType="clickPar">
                      <p:stCondLst>
                        <p:cond delay="indefinite"/>
                      </p:stCondLst>
                      <p:childTnLst>
                        <p:par>
                          <p:cTn id="67" fill="hold" nodeType="withGroup">
                            <p:stCondLst>
                              <p:cond delay="0"/>
                            </p:stCondLst>
                            <p:childTnLst>
                              <p:par>
                                <p:cTn id="68" presetID="1" presetClass="emph" presetSubtype="2" fill="hold" nodeType="clickEffect">
                                  <p:stCondLst>
                                    <p:cond delay="0"/>
                                  </p:stCondLst>
                                  <p:childTnLst>
                                    <p:animClr clrSpc="rgb" dir="cw">
                                      <p:cBhvr>
                                        <p:cTn id="69" dur="500" fill="hold"/>
                                        <p:tgtEl>
                                          <p:spTgt spid="62"/>
                                        </p:tgtEl>
                                        <p:attrNameLst>
                                          <p:attrName>fillcolor</p:attrName>
                                        </p:attrNameLst>
                                      </p:cBhvr>
                                      <p:to>
                                        <a:schemeClr val="bg1"/>
                                      </p:to>
                                    </p:animClr>
                                    <p:set>
                                      <p:cBhvr>
                                        <p:cTn id="70" dur="500" fill="hold"/>
                                        <p:tgtEl>
                                          <p:spTgt spid="62"/>
                                        </p:tgtEl>
                                        <p:attrNameLst>
                                          <p:attrName>fill.type</p:attrName>
                                        </p:attrNameLst>
                                      </p:cBhvr>
                                      <p:to>
                                        <p:strVal val="solid"/>
                                      </p:to>
                                    </p:set>
                                    <p:set>
                                      <p:cBhvr>
                                        <p:cTn id="71" dur="500" fill="hold"/>
                                        <p:tgtEl>
                                          <p:spTgt spid="62"/>
                                        </p:tgtEl>
                                        <p:attrNameLst>
                                          <p:attrName>fill.on</p:attrName>
                                        </p:attrNameLst>
                                      </p:cBhvr>
                                      <p:to>
                                        <p:strVal val="true"/>
                                      </p:to>
                                    </p:set>
                                  </p:childTnLst>
                                </p:cTn>
                              </p:par>
                              <p:par>
                                <p:cTn id="72" presetID="1" presetClass="emph" presetSubtype="2" fill="hold" nodeType="withEffect">
                                  <p:stCondLst>
                                    <p:cond delay="0"/>
                                  </p:stCondLst>
                                  <p:childTnLst>
                                    <p:animClr clrSpc="rgb" dir="cw">
                                      <p:cBhvr>
                                        <p:cTn id="73" dur="500" fill="hold"/>
                                        <p:tgtEl>
                                          <p:spTgt spid="63"/>
                                        </p:tgtEl>
                                        <p:attrNameLst>
                                          <p:attrName>fillcolor</p:attrName>
                                        </p:attrNameLst>
                                      </p:cBhvr>
                                      <p:to>
                                        <a:schemeClr val="bg1"/>
                                      </p:to>
                                    </p:animClr>
                                    <p:set>
                                      <p:cBhvr>
                                        <p:cTn id="74" dur="500" fill="hold"/>
                                        <p:tgtEl>
                                          <p:spTgt spid="63"/>
                                        </p:tgtEl>
                                        <p:attrNameLst>
                                          <p:attrName>fill.type</p:attrName>
                                        </p:attrNameLst>
                                      </p:cBhvr>
                                      <p:to>
                                        <p:strVal val="solid"/>
                                      </p:to>
                                    </p:set>
                                    <p:set>
                                      <p:cBhvr>
                                        <p:cTn id="75" dur="500" fill="hold"/>
                                        <p:tgtEl>
                                          <p:spTgt spid="63"/>
                                        </p:tgtEl>
                                        <p:attrNameLst>
                                          <p:attrName>fill.on</p:attrName>
                                        </p:attrNameLst>
                                      </p:cBhvr>
                                      <p:to>
                                        <p:strVal val="true"/>
                                      </p:to>
                                    </p:set>
                                  </p:childTnLst>
                                </p:cTn>
                              </p:par>
                              <p:par>
                                <p:cTn id="76" presetID="1" presetClass="emph" presetSubtype="2" fill="hold" nodeType="withEffect">
                                  <p:stCondLst>
                                    <p:cond delay="0"/>
                                  </p:stCondLst>
                                  <p:childTnLst>
                                    <p:animClr clrSpc="rgb" dir="cw">
                                      <p:cBhvr>
                                        <p:cTn id="77" dur="500" fill="hold"/>
                                        <p:tgtEl>
                                          <p:spTgt spid="64"/>
                                        </p:tgtEl>
                                        <p:attrNameLst>
                                          <p:attrName>fillcolor</p:attrName>
                                        </p:attrNameLst>
                                      </p:cBhvr>
                                      <p:to>
                                        <a:schemeClr val="bg1"/>
                                      </p:to>
                                    </p:animClr>
                                    <p:set>
                                      <p:cBhvr>
                                        <p:cTn id="78" dur="500" fill="hold"/>
                                        <p:tgtEl>
                                          <p:spTgt spid="64"/>
                                        </p:tgtEl>
                                        <p:attrNameLst>
                                          <p:attrName>fill.type</p:attrName>
                                        </p:attrNameLst>
                                      </p:cBhvr>
                                      <p:to>
                                        <p:strVal val="solid"/>
                                      </p:to>
                                    </p:set>
                                    <p:set>
                                      <p:cBhvr>
                                        <p:cTn id="79" dur="500" fill="hold"/>
                                        <p:tgtEl>
                                          <p:spTgt spid="64"/>
                                        </p:tgtEl>
                                        <p:attrNameLst>
                                          <p:attrName>fill.on</p:attrName>
                                        </p:attrNameLst>
                                      </p:cBhvr>
                                      <p:to>
                                        <p:strVal val="true"/>
                                      </p:to>
                                    </p:set>
                                  </p:childTnLst>
                                </p:cTn>
                              </p:par>
                              <p:par>
                                <p:cTn id="80" presetID="1" presetClass="emph" presetSubtype="2" fill="hold" nodeType="withEffect">
                                  <p:stCondLst>
                                    <p:cond delay="0"/>
                                  </p:stCondLst>
                                  <p:childTnLst>
                                    <p:animClr clrSpc="rgb" dir="cw">
                                      <p:cBhvr>
                                        <p:cTn id="81" dur="500" fill="hold"/>
                                        <p:tgtEl>
                                          <p:spTgt spid="71"/>
                                        </p:tgtEl>
                                        <p:attrNameLst>
                                          <p:attrName>fillcolor</p:attrName>
                                        </p:attrNameLst>
                                      </p:cBhvr>
                                      <p:to>
                                        <a:schemeClr val="bg1"/>
                                      </p:to>
                                    </p:animClr>
                                    <p:set>
                                      <p:cBhvr>
                                        <p:cTn id="82" dur="500" fill="hold"/>
                                        <p:tgtEl>
                                          <p:spTgt spid="71"/>
                                        </p:tgtEl>
                                        <p:attrNameLst>
                                          <p:attrName>fill.type</p:attrName>
                                        </p:attrNameLst>
                                      </p:cBhvr>
                                      <p:to>
                                        <p:strVal val="solid"/>
                                      </p:to>
                                    </p:set>
                                    <p:set>
                                      <p:cBhvr>
                                        <p:cTn id="83" dur="500" fill="hold"/>
                                        <p:tgtEl>
                                          <p:spTgt spid="71"/>
                                        </p:tgtEl>
                                        <p:attrNameLst>
                                          <p:attrName>fill.on</p:attrName>
                                        </p:attrNameLst>
                                      </p:cBhvr>
                                      <p:to>
                                        <p:strVal val="true"/>
                                      </p:to>
                                    </p:set>
                                  </p:childTnLst>
                                </p:cTn>
                              </p:par>
                            </p:childTnLst>
                          </p:cTn>
                        </p:par>
                      </p:childTnLst>
                    </p:cTn>
                  </p:par>
                  <p:par>
                    <p:cTn id="84" fill="hold" nodeType="clickPar">
                      <p:stCondLst>
                        <p:cond delay="indefinite"/>
                      </p:stCondLst>
                      <p:childTnLst>
                        <p:par>
                          <p:cTn id="85" fill="hold" nodeType="withGroup">
                            <p:stCondLst>
                              <p:cond delay="0"/>
                            </p:stCondLst>
                            <p:childTnLst>
                              <p:par>
                                <p:cTn id="86" presetID="3" presetClass="exit" presetSubtype="10" fill="hold" nodeType="clickEffect">
                                  <p:stCondLst>
                                    <p:cond delay="0"/>
                                  </p:stCondLst>
                                  <p:childTnLst>
                                    <p:animEffect transition="out" filter="blinds(horizontal)">
                                      <p:cBhvr>
                                        <p:cTn id="87" dur="500"/>
                                        <p:tgtEl>
                                          <p:spTgt spid="3"/>
                                        </p:tgtEl>
                                      </p:cBhvr>
                                    </p:animEffect>
                                    <p:set>
                                      <p:cBhvr>
                                        <p:cTn id="88" dur="1" fill="hold">
                                          <p:stCondLst>
                                            <p:cond delay="499"/>
                                          </p:stCondLst>
                                        </p:cTn>
                                        <p:tgtEl>
                                          <p:spTgt spid="3"/>
                                        </p:tgtEl>
                                        <p:attrNameLst>
                                          <p:attrName>style.visibility</p:attrName>
                                        </p:attrNameLst>
                                      </p:cBhvr>
                                      <p:to>
                                        <p:strVal val="hidden"/>
                                      </p:to>
                                    </p:set>
                                  </p:childTnLst>
                                </p:cTn>
                              </p:par>
                              <p:par>
                                <p:cTn id="89" presetID="1" presetClass="emph" presetSubtype="2" fill="hold" nodeType="withEffect">
                                  <p:stCondLst>
                                    <p:cond delay="0"/>
                                  </p:stCondLst>
                                  <p:childTnLst>
                                    <p:animClr clrSpc="rgb" dir="cw">
                                      <p:cBhvr>
                                        <p:cTn id="90" dur="500" fill="hold"/>
                                        <p:tgtEl>
                                          <p:spTgt spid="62"/>
                                        </p:tgtEl>
                                        <p:attrNameLst>
                                          <p:attrName>fillcolor</p:attrName>
                                        </p:attrNameLst>
                                      </p:cBhvr>
                                      <p:to>
                                        <a:srgbClr val="0000FF"/>
                                      </p:to>
                                    </p:animClr>
                                    <p:set>
                                      <p:cBhvr>
                                        <p:cTn id="91" dur="500" fill="hold"/>
                                        <p:tgtEl>
                                          <p:spTgt spid="62"/>
                                        </p:tgtEl>
                                        <p:attrNameLst>
                                          <p:attrName>fill.type</p:attrName>
                                        </p:attrNameLst>
                                      </p:cBhvr>
                                      <p:to>
                                        <p:strVal val="solid"/>
                                      </p:to>
                                    </p:set>
                                    <p:set>
                                      <p:cBhvr>
                                        <p:cTn id="92" dur="500" fill="hold"/>
                                        <p:tgtEl>
                                          <p:spTgt spid="62"/>
                                        </p:tgtEl>
                                        <p:attrNameLst>
                                          <p:attrName>fill.on</p:attrName>
                                        </p:attrNameLst>
                                      </p:cBhvr>
                                      <p:to>
                                        <p:strVal val="true"/>
                                      </p:to>
                                    </p:set>
                                  </p:childTnLst>
                                </p:cTn>
                              </p:par>
                              <p:par>
                                <p:cTn id="93" presetID="1" presetClass="emph" presetSubtype="2" fill="hold" nodeType="withEffect">
                                  <p:stCondLst>
                                    <p:cond delay="0"/>
                                  </p:stCondLst>
                                  <p:childTnLst>
                                    <p:animClr clrSpc="rgb" dir="cw">
                                      <p:cBhvr>
                                        <p:cTn id="94" dur="500" fill="hold"/>
                                        <p:tgtEl>
                                          <p:spTgt spid="63"/>
                                        </p:tgtEl>
                                        <p:attrNameLst>
                                          <p:attrName>fillcolor</p:attrName>
                                        </p:attrNameLst>
                                      </p:cBhvr>
                                      <p:to>
                                        <a:srgbClr val="0000FF"/>
                                      </p:to>
                                    </p:animClr>
                                    <p:set>
                                      <p:cBhvr>
                                        <p:cTn id="95" dur="500" fill="hold"/>
                                        <p:tgtEl>
                                          <p:spTgt spid="63"/>
                                        </p:tgtEl>
                                        <p:attrNameLst>
                                          <p:attrName>fill.type</p:attrName>
                                        </p:attrNameLst>
                                      </p:cBhvr>
                                      <p:to>
                                        <p:strVal val="solid"/>
                                      </p:to>
                                    </p:set>
                                    <p:set>
                                      <p:cBhvr>
                                        <p:cTn id="96" dur="500" fill="hold"/>
                                        <p:tgtEl>
                                          <p:spTgt spid="63"/>
                                        </p:tgtEl>
                                        <p:attrNameLst>
                                          <p:attrName>fill.on</p:attrName>
                                        </p:attrNameLst>
                                      </p:cBhvr>
                                      <p:to>
                                        <p:strVal val="true"/>
                                      </p:to>
                                    </p:set>
                                  </p:childTnLst>
                                </p:cTn>
                              </p:par>
                              <p:par>
                                <p:cTn id="97" presetID="1" presetClass="emph" presetSubtype="2" fill="hold" nodeType="withEffect">
                                  <p:stCondLst>
                                    <p:cond delay="0"/>
                                  </p:stCondLst>
                                  <p:childTnLst>
                                    <p:animClr clrSpc="rgb" dir="cw">
                                      <p:cBhvr>
                                        <p:cTn id="98" dur="500" fill="hold"/>
                                        <p:tgtEl>
                                          <p:spTgt spid="64"/>
                                        </p:tgtEl>
                                        <p:attrNameLst>
                                          <p:attrName>fillcolor</p:attrName>
                                        </p:attrNameLst>
                                      </p:cBhvr>
                                      <p:to>
                                        <a:srgbClr val="0000FF"/>
                                      </p:to>
                                    </p:animClr>
                                    <p:set>
                                      <p:cBhvr>
                                        <p:cTn id="99" dur="500" fill="hold"/>
                                        <p:tgtEl>
                                          <p:spTgt spid="64"/>
                                        </p:tgtEl>
                                        <p:attrNameLst>
                                          <p:attrName>fill.type</p:attrName>
                                        </p:attrNameLst>
                                      </p:cBhvr>
                                      <p:to>
                                        <p:strVal val="solid"/>
                                      </p:to>
                                    </p:set>
                                    <p:set>
                                      <p:cBhvr>
                                        <p:cTn id="100" dur="500" fill="hold"/>
                                        <p:tgtEl>
                                          <p:spTgt spid="64"/>
                                        </p:tgtEl>
                                        <p:attrNameLst>
                                          <p:attrName>fill.on</p:attrName>
                                        </p:attrNameLst>
                                      </p:cBhvr>
                                      <p:to>
                                        <p:strVal val="true"/>
                                      </p:to>
                                    </p:set>
                                  </p:childTnLst>
                                </p:cTn>
                              </p:par>
                              <p:par>
                                <p:cTn id="101" presetID="1" presetClass="emph" presetSubtype="2" fill="hold" nodeType="withEffect">
                                  <p:stCondLst>
                                    <p:cond delay="0"/>
                                  </p:stCondLst>
                                  <p:childTnLst>
                                    <p:animClr clrSpc="rgb" dir="cw">
                                      <p:cBhvr>
                                        <p:cTn id="102" dur="500" fill="hold"/>
                                        <p:tgtEl>
                                          <p:spTgt spid="71"/>
                                        </p:tgtEl>
                                        <p:attrNameLst>
                                          <p:attrName>fillcolor</p:attrName>
                                        </p:attrNameLst>
                                      </p:cBhvr>
                                      <p:to>
                                        <a:srgbClr val="0000FF"/>
                                      </p:to>
                                    </p:animClr>
                                    <p:set>
                                      <p:cBhvr>
                                        <p:cTn id="103" dur="500" fill="hold"/>
                                        <p:tgtEl>
                                          <p:spTgt spid="71"/>
                                        </p:tgtEl>
                                        <p:attrNameLst>
                                          <p:attrName>fill.type</p:attrName>
                                        </p:attrNameLst>
                                      </p:cBhvr>
                                      <p:to>
                                        <p:strVal val="solid"/>
                                      </p:to>
                                    </p:set>
                                    <p:set>
                                      <p:cBhvr>
                                        <p:cTn id="104" dur="500" fill="hold"/>
                                        <p:tgtEl>
                                          <p:spTgt spid="71"/>
                                        </p:tgtEl>
                                        <p:attrNameLst>
                                          <p:attrName>fill.on</p:attrName>
                                        </p:attrNameLst>
                                      </p:cBhvr>
                                      <p:to>
                                        <p:strVal val="true"/>
                                      </p:to>
                                    </p:set>
                                  </p:childTnLst>
                                </p:cTn>
                              </p:par>
                              <p:par>
                                <p:cTn id="105" presetID="1" presetClass="entr" presetSubtype="0" fill="hold" nodeType="withEffect">
                                  <p:stCondLst>
                                    <p:cond delay="0"/>
                                  </p:stCondLst>
                                  <p:childTnLst>
                                    <p:set>
                                      <p:cBhvr>
                                        <p:cTn id="106" dur="1" fill="hold">
                                          <p:stCondLst>
                                            <p:cond delay="0"/>
                                          </p:stCondLst>
                                        </p:cTn>
                                        <p:tgtEl>
                                          <p:spTgt spid="4"/>
                                        </p:tgtEl>
                                        <p:attrNameLst>
                                          <p:attrName>style.visibility</p:attrName>
                                        </p:attrNameLst>
                                      </p:cBhvr>
                                      <p:to>
                                        <p:strVal val="visible"/>
                                      </p:to>
                                    </p:set>
                                  </p:childTnLst>
                                </p:cTn>
                              </p:par>
                              <p:par>
                                <p:cTn id="107" presetID="42" presetClass="path" presetSubtype="0" accel="50000" decel="50000" fill="hold" nodeType="withEffect">
                                  <p:stCondLst>
                                    <p:cond delay="0"/>
                                  </p:stCondLst>
                                  <p:childTnLst>
                                    <p:animMotion origin="layout" path="M -1.94444E-6 3.7037E-6 L -1.94444E-6 0.36597 " pathEditMode="relative" rAng="0" ptsTypes="AA">
                                      <p:cBhvr>
                                        <p:cTn id="108" dur="1000" fill="hold"/>
                                        <p:tgtEl>
                                          <p:spTgt spid="4"/>
                                        </p:tgtEl>
                                        <p:attrNameLst>
                                          <p:attrName>ppt_x</p:attrName>
                                          <p:attrName>ppt_y</p:attrName>
                                        </p:attrNameLst>
                                      </p:cBhvr>
                                      <p:rCtr x="0" y="18300"/>
                                    </p:animMotion>
                                  </p:childTnLst>
                                </p:cTn>
                              </p:par>
                            </p:childTnLst>
                          </p:cTn>
                        </p:par>
                      </p:childTnLst>
                    </p:cTn>
                  </p:par>
                  <p:par>
                    <p:cTn id="109" fill="hold" nodeType="clickPar">
                      <p:stCondLst>
                        <p:cond delay="indefinite"/>
                      </p:stCondLst>
                      <p:childTnLst>
                        <p:par>
                          <p:cTn id="110" fill="hold" nodeType="withGroup">
                            <p:stCondLst>
                              <p:cond delay="0"/>
                            </p:stCondLst>
                            <p:childTnLst>
                              <p:par>
                                <p:cTn id="111" presetID="1" presetClass="emph" presetSubtype="2" fill="hold" nodeType="clickEffect">
                                  <p:stCondLst>
                                    <p:cond delay="0"/>
                                  </p:stCondLst>
                                  <p:childTnLst>
                                    <p:animClr clrSpc="rgb" dir="cw">
                                      <p:cBhvr>
                                        <p:cTn id="112" dur="500" fill="hold"/>
                                        <p:tgtEl>
                                          <p:spTgt spid="62"/>
                                        </p:tgtEl>
                                        <p:attrNameLst>
                                          <p:attrName>fillcolor</p:attrName>
                                        </p:attrNameLst>
                                      </p:cBhvr>
                                      <p:to>
                                        <a:schemeClr val="bg1"/>
                                      </p:to>
                                    </p:animClr>
                                    <p:set>
                                      <p:cBhvr>
                                        <p:cTn id="113" dur="500" fill="hold"/>
                                        <p:tgtEl>
                                          <p:spTgt spid="62"/>
                                        </p:tgtEl>
                                        <p:attrNameLst>
                                          <p:attrName>fill.type</p:attrName>
                                        </p:attrNameLst>
                                      </p:cBhvr>
                                      <p:to>
                                        <p:strVal val="solid"/>
                                      </p:to>
                                    </p:set>
                                    <p:set>
                                      <p:cBhvr>
                                        <p:cTn id="114" dur="500" fill="hold"/>
                                        <p:tgtEl>
                                          <p:spTgt spid="62"/>
                                        </p:tgtEl>
                                        <p:attrNameLst>
                                          <p:attrName>fill.on</p:attrName>
                                        </p:attrNameLst>
                                      </p:cBhvr>
                                      <p:to>
                                        <p:strVal val="true"/>
                                      </p:to>
                                    </p:set>
                                  </p:childTnLst>
                                </p:cTn>
                              </p:par>
                              <p:par>
                                <p:cTn id="115" presetID="1" presetClass="emph" presetSubtype="2" fill="hold" nodeType="withEffect">
                                  <p:stCondLst>
                                    <p:cond delay="0"/>
                                  </p:stCondLst>
                                  <p:childTnLst>
                                    <p:animClr clrSpc="rgb" dir="cw">
                                      <p:cBhvr>
                                        <p:cTn id="116" dur="500" fill="hold"/>
                                        <p:tgtEl>
                                          <p:spTgt spid="63"/>
                                        </p:tgtEl>
                                        <p:attrNameLst>
                                          <p:attrName>fillcolor</p:attrName>
                                        </p:attrNameLst>
                                      </p:cBhvr>
                                      <p:to>
                                        <a:schemeClr val="bg1"/>
                                      </p:to>
                                    </p:animClr>
                                    <p:set>
                                      <p:cBhvr>
                                        <p:cTn id="117" dur="500" fill="hold"/>
                                        <p:tgtEl>
                                          <p:spTgt spid="63"/>
                                        </p:tgtEl>
                                        <p:attrNameLst>
                                          <p:attrName>fill.type</p:attrName>
                                        </p:attrNameLst>
                                      </p:cBhvr>
                                      <p:to>
                                        <p:strVal val="solid"/>
                                      </p:to>
                                    </p:set>
                                    <p:set>
                                      <p:cBhvr>
                                        <p:cTn id="118" dur="500" fill="hold"/>
                                        <p:tgtEl>
                                          <p:spTgt spid="63"/>
                                        </p:tgtEl>
                                        <p:attrNameLst>
                                          <p:attrName>fill.on</p:attrName>
                                        </p:attrNameLst>
                                      </p:cBhvr>
                                      <p:to>
                                        <p:strVal val="true"/>
                                      </p:to>
                                    </p:set>
                                  </p:childTnLst>
                                </p:cTn>
                              </p:par>
                              <p:par>
                                <p:cTn id="119" presetID="1" presetClass="emph" presetSubtype="2" fill="hold" nodeType="withEffect">
                                  <p:stCondLst>
                                    <p:cond delay="0"/>
                                  </p:stCondLst>
                                  <p:childTnLst>
                                    <p:animClr clrSpc="rgb" dir="cw">
                                      <p:cBhvr>
                                        <p:cTn id="120" dur="500" fill="hold"/>
                                        <p:tgtEl>
                                          <p:spTgt spid="64"/>
                                        </p:tgtEl>
                                        <p:attrNameLst>
                                          <p:attrName>fillcolor</p:attrName>
                                        </p:attrNameLst>
                                      </p:cBhvr>
                                      <p:to>
                                        <a:schemeClr val="bg1"/>
                                      </p:to>
                                    </p:animClr>
                                    <p:set>
                                      <p:cBhvr>
                                        <p:cTn id="121" dur="500" fill="hold"/>
                                        <p:tgtEl>
                                          <p:spTgt spid="64"/>
                                        </p:tgtEl>
                                        <p:attrNameLst>
                                          <p:attrName>fill.type</p:attrName>
                                        </p:attrNameLst>
                                      </p:cBhvr>
                                      <p:to>
                                        <p:strVal val="solid"/>
                                      </p:to>
                                    </p:set>
                                    <p:set>
                                      <p:cBhvr>
                                        <p:cTn id="122" dur="500" fill="hold"/>
                                        <p:tgtEl>
                                          <p:spTgt spid="64"/>
                                        </p:tgtEl>
                                        <p:attrNameLst>
                                          <p:attrName>fill.on</p:attrName>
                                        </p:attrNameLst>
                                      </p:cBhvr>
                                      <p:to>
                                        <p:strVal val="true"/>
                                      </p:to>
                                    </p:set>
                                  </p:childTnLst>
                                </p:cTn>
                              </p:par>
                              <p:par>
                                <p:cTn id="123" presetID="1" presetClass="emph" presetSubtype="2" fill="hold" nodeType="withEffect">
                                  <p:stCondLst>
                                    <p:cond delay="0"/>
                                  </p:stCondLst>
                                  <p:childTnLst>
                                    <p:animClr clrSpc="rgb" dir="cw">
                                      <p:cBhvr>
                                        <p:cTn id="124" dur="500" fill="hold"/>
                                        <p:tgtEl>
                                          <p:spTgt spid="71"/>
                                        </p:tgtEl>
                                        <p:attrNameLst>
                                          <p:attrName>fillcolor</p:attrName>
                                        </p:attrNameLst>
                                      </p:cBhvr>
                                      <p:to>
                                        <a:schemeClr val="bg1"/>
                                      </p:to>
                                    </p:animClr>
                                    <p:set>
                                      <p:cBhvr>
                                        <p:cTn id="125" dur="500" fill="hold"/>
                                        <p:tgtEl>
                                          <p:spTgt spid="71"/>
                                        </p:tgtEl>
                                        <p:attrNameLst>
                                          <p:attrName>fill.type</p:attrName>
                                        </p:attrNameLst>
                                      </p:cBhvr>
                                      <p:to>
                                        <p:strVal val="solid"/>
                                      </p:to>
                                    </p:set>
                                    <p:set>
                                      <p:cBhvr>
                                        <p:cTn id="126" dur="500" fill="hold"/>
                                        <p:tgtEl>
                                          <p:spTgt spid="71"/>
                                        </p:tgtEl>
                                        <p:attrNameLst>
                                          <p:attrName>fill.on</p:attrName>
                                        </p:attrNameLst>
                                      </p:cBhvr>
                                      <p:to>
                                        <p:strVal val="true"/>
                                      </p:to>
                                    </p:set>
                                  </p:childTnLst>
                                </p:cTn>
                              </p:par>
                            </p:childTnLst>
                          </p:cTn>
                        </p:par>
                      </p:childTnLst>
                    </p:cTn>
                  </p:par>
                  <p:par>
                    <p:cTn id="127" fill="hold" nodeType="clickPar">
                      <p:stCondLst>
                        <p:cond delay="indefinite"/>
                      </p:stCondLst>
                      <p:childTnLst>
                        <p:par>
                          <p:cTn id="128" fill="hold" nodeType="withGroup">
                            <p:stCondLst>
                              <p:cond delay="0"/>
                            </p:stCondLst>
                            <p:childTnLst>
                              <p:par>
                                <p:cTn id="129" presetID="3" presetClass="exit" presetSubtype="10" fill="hold" nodeType="clickEffect">
                                  <p:stCondLst>
                                    <p:cond delay="0"/>
                                  </p:stCondLst>
                                  <p:childTnLst>
                                    <p:animEffect transition="out" filter="blinds(horizontal)">
                                      <p:cBhvr>
                                        <p:cTn id="130" dur="500"/>
                                        <p:tgtEl>
                                          <p:spTgt spid="4"/>
                                        </p:tgtEl>
                                      </p:cBhvr>
                                    </p:animEffect>
                                    <p:set>
                                      <p:cBhvr>
                                        <p:cTn id="131" dur="1" fill="hold">
                                          <p:stCondLst>
                                            <p:cond delay="499"/>
                                          </p:stCondLst>
                                        </p:cTn>
                                        <p:tgtEl>
                                          <p:spTgt spid="4"/>
                                        </p:tgtEl>
                                        <p:attrNameLst>
                                          <p:attrName>style.visibility</p:attrName>
                                        </p:attrNameLst>
                                      </p:cBhvr>
                                      <p:to>
                                        <p:strVal val="hidden"/>
                                      </p:to>
                                    </p:set>
                                  </p:childTnLst>
                                </p:cTn>
                              </p:par>
                              <p:par>
                                <p:cTn id="132" presetID="1" presetClass="emph" presetSubtype="2" fill="hold" nodeType="withEffect">
                                  <p:stCondLst>
                                    <p:cond delay="0"/>
                                  </p:stCondLst>
                                  <p:childTnLst>
                                    <p:animClr clrSpc="rgb" dir="cw">
                                      <p:cBhvr>
                                        <p:cTn id="133" dur="500" fill="hold"/>
                                        <p:tgtEl>
                                          <p:spTgt spid="62"/>
                                        </p:tgtEl>
                                        <p:attrNameLst>
                                          <p:attrName>fillcolor</p:attrName>
                                        </p:attrNameLst>
                                      </p:cBhvr>
                                      <p:to>
                                        <a:srgbClr val="0000FF"/>
                                      </p:to>
                                    </p:animClr>
                                    <p:set>
                                      <p:cBhvr>
                                        <p:cTn id="134" dur="500" fill="hold"/>
                                        <p:tgtEl>
                                          <p:spTgt spid="62"/>
                                        </p:tgtEl>
                                        <p:attrNameLst>
                                          <p:attrName>fill.type</p:attrName>
                                        </p:attrNameLst>
                                      </p:cBhvr>
                                      <p:to>
                                        <p:strVal val="solid"/>
                                      </p:to>
                                    </p:set>
                                    <p:set>
                                      <p:cBhvr>
                                        <p:cTn id="135" dur="500" fill="hold"/>
                                        <p:tgtEl>
                                          <p:spTgt spid="62"/>
                                        </p:tgtEl>
                                        <p:attrNameLst>
                                          <p:attrName>fill.on</p:attrName>
                                        </p:attrNameLst>
                                      </p:cBhvr>
                                      <p:to>
                                        <p:strVal val="true"/>
                                      </p:to>
                                    </p:set>
                                  </p:childTnLst>
                                </p:cTn>
                              </p:par>
                              <p:par>
                                <p:cTn id="136" presetID="1" presetClass="emph" presetSubtype="2" fill="hold" nodeType="withEffect">
                                  <p:stCondLst>
                                    <p:cond delay="0"/>
                                  </p:stCondLst>
                                  <p:childTnLst>
                                    <p:animClr clrSpc="rgb" dir="cw">
                                      <p:cBhvr>
                                        <p:cTn id="137" dur="500" fill="hold"/>
                                        <p:tgtEl>
                                          <p:spTgt spid="63"/>
                                        </p:tgtEl>
                                        <p:attrNameLst>
                                          <p:attrName>fillcolor</p:attrName>
                                        </p:attrNameLst>
                                      </p:cBhvr>
                                      <p:to>
                                        <a:srgbClr val="0000FF"/>
                                      </p:to>
                                    </p:animClr>
                                    <p:set>
                                      <p:cBhvr>
                                        <p:cTn id="138" dur="500" fill="hold"/>
                                        <p:tgtEl>
                                          <p:spTgt spid="63"/>
                                        </p:tgtEl>
                                        <p:attrNameLst>
                                          <p:attrName>fill.type</p:attrName>
                                        </p:attrNameLst>
                                      </p:cBhvr>
                                      <p:to>
                                        <p:strVal val="solid"/>
                                      </p:to>
                                    </p:set>
                                    <p:set>
                                      <p:cBhvr>
                                        <p:cTn id="139" dur="500" fill="hold"/>
                                        <p:tgtEl>
                                          <p:spTgt spid="63"/>
                                        </p:tgtEl>
                                        <p:attrNameLst>
                                          <p:attrName>fill.on</p:attrName>
                                        </p:attrNameLst>
                                      </p:cBhvr>
                                      <p:to>
                                        <p:strVal val="true"/>
                                      </p:to>
                                    </p:set>
                                  </p:childTnLst>
                                </p:cTn>
                              </p:par>
                              <p:par>
                                <p:cTn id="140" presetID="1" presetClass="emph" presetSubtype="2" fill="hold" nodeType="withEffect">
                                  <p:stCondLst>
                                    <p:cond delay="0"/>
                                  </p:stCondLst>
                                  <p:childTnLst>
                                    <p:animClr clrSpc="rgb" dir="cw">
                                      <p:cBhvr>
                                        <p:cTn id="141" dur="500" fill="hold"/>
                                        <p:tgtEl>
                                          <p:spTgt spid="64"/>
                                        </p:tgtEl>
                                        <p:attrNameLst>
                                          <p:attrName>fillcolor</p:attrName>
                                        </p:attrNameLst>
                                      </p:cBhvr>
                                      <p:to>
                                        <a:srgbClr val="0000FF"/>
                                      </p:to>
                                    </p:animClr>
                                    <p:set>
                                      <p:cBhvr>
                                        <p:cTn id="142" dur="500" fill="hold"/>
                                        <p:tgtEl>
                                          <p:spTgt spid="64"/>
                                        </p:tgtEl>
                                        <p:attrNameLst>
                                          <p:attrName>fill.type</p:attrName>
                                        </p:attrNameLst>
                                      </p:cBhvr>
                                      <p:to>
                                        <p:strVal val="solid"/>
                                      </p:to>
                                    </p:set>
                                    <p:set>
                                      <p:cBhvr>
                                        <p:cTn id="143" dur="500" fill="hold"/>
                                        <p:tgtEl>
                                          <p:spTgt spid="64"/>
                                        </p:tgtEl>
                                        <p:attrNameLst>
                                          <p:attrName>fill.on</p:attrName>
                                        </p:attrNameLst>
                                      </p:cBhvr>
                                      <p:to>
                                        <p:strVal val="true"/>
                                      </p:to>
                                    </p:set>
                                  </p:childTnLst>
                                </p:cTn>
                              </p:par>
                              <p:par>
                                <p:cTn id="144" presetID="1" presetClass="emph" presetSubtype="2" fill="hold" nodeType="withEffect">
                                  <p:stCondLst>
                                    <p:cond delay="0"/>
                                  </p:stCondLst>
                                  <p:childTnLst>
                                    <p:animClr clrSpc="rgb" dir="cw">
                                      <p:cBhvr>
                                        <p:cTn id="145" dur="500" fill="hold"/>
                                        <p:tgtEl>
                                          <p:spTgt spid="71"/>
                                        </p:tgtEl>
                                        <p:attrNameLst>
                                          <p:attrName>fillcolor</p:attrName>
                                        </p:attrNameLst>
                                      </p:cBhvr>
                                      <p:to>
                                        <a:srgbClr val="0000FF"/>
                                      </p:to>
                                    </p:animClr>
                                    <p:set>
                                      <p:cBhvr>
                                        <p:cTn id="146" dur="500" fill="hold"/>
                                        <p:tgtEl>
                                          <p:spTgt spid="71"/>
                                        </p:tgtEl>
                                        <p:attrNameLst>
                                          <p:attrName>fill.type</p:attrName>
                                        </p:attrNameLst>
                                      </p:cBhvr>
                                      <p:to>
                                        <p:strVal val="solid"/>
                                      </p:to>
                                    </p:set>
                                    <p:set>
                                      <p:cBhvr>
                                        <p:cTn id="147" dur="500" fill="hold"/>
                                        <p:tgtEl>
                                          <p:spTgt spid="71"/>
                                        </p:tgtEl>
                                        <p:attrNameLst>
                                          <p:attrName>fill.on</p:attrName>
                                        </p:attrNameLst>
                                      </p:cBhvr>
                                      <p:to>
                                        <p:strVal val="true"/>
                                      </p:to>
                                    </p:set>
                                  </p:childTnLst>
                                </p:cTn>
                              </p:par>
                              <p:par>
                                <p:cTn id="148" presetID="1" presetClass="entr" presetSubtype="0" fill="hold" nodeType="withEffect">
                                  <p:stCondLst>
                                    <p:cond delay="0"/>
                                  </p:stCondLst>
                                  <p:childTnLst>
                                    <p:set>
                                      <p:cBhvr>
                                        <p:cTn id="149" dur="1" fill="hold">
                                          <p:stCondLst>
                                            <p:cond delay="0"/>
                                          </p:stCondLst>
                                        </p:cTn>
                                        <p:tgtEl>
                                          <p:spTgt spid="6"/>
                                        </p:tgtEl>
                                        <p:attrNameLst>
                                          <p:attrName>style.visibility</p:attrName>
                                        </p:attrNameLst>
                                      </p:cBhvr>
                                      <p:to>
                                        <p:strVal val="visible"/>
                                      </p:to>
                                    </p:set>
                                  </p:childTnLst>
                                </p:cTn>
                              </p:par>
                              <p:par>
                                <p:cTn id="150" presetID="42" presetClass="path" presetSubtype="0" accel="50000" decel="50000" fill="hold" nodeType="withEffect">
                                  <p:stCondLst>
                                    <p:cond delay="0"/>
                                  </p:stCondLst>
                                  <p:childTnLst>
                                    <p:animMotion origin="layout" path="M -1.94444E-6 3.7037E-6 L -1.94444E-6 0.36597 " pathEditMode="relative" rAng="0" ptsTypes="AA">
                                      <p:cBhvr>
                                        <p:cTn id="151" dur="1000" fill="hold"/>
                                        <p:tgtEl>
                                          <p:spTgt spid="6"/>
                                        </p:tgtEl>
                                        <p:attrNameLst>
                                          <p:attrName>ppt_x</p:attrName>
                                          <p:attrName>ppt_y</p:attrName>
                                        </p:attrNameLst>
                                      </p:cBhvr>
                                      <p:rCtr x="0" y="18300"/>
                                    </p:animMotion>
                                  </p:childTnLst>
                                </p:cTn>
                              </p:par>
                            </p:childTnLst>
                          </p:cTn>
                        </p:par>
                      </p:childTnLst>
                    </p:cTn>
                  </p:par>
                  <p:par>
                    <p:cTn id="152" fill="hold" nodeType="clickPar">
                      <p:stCondLst>
                        <p:cond delay="indefinite"/>
                      </p:stCondLst>
                      <p:childTnLst>
                        <p:par>
                          <p:cTn id="153" fill="hold" nodeType="withGroup">
                            <p:stCondLst>
                              <p:cond delay="0"/>
                            </p:stCondLst>
                            <p:childTnLst>
                              <p:par>
                                <p:cTn id="154" presetID="1" presetClass="emph" presetSubtype="2" fill="hold" nodeType="clickEffect">
                                  <p:stCondLst>
                                    <p:cond delay="0"/>
                                  </p:stCondLst>
                                  <p:childTnLst>
                                    <p:animClr clrSpc="rgb" dir="cw">
                                      <p:cBhvr>
                                        <p:cTn id="155" dur="500" fill="hold"/>
                                        <p:tgtEl>
                                          <p:spTgt spid="62"/>
                                        </p:tgtEl>
                                        <p:attrNameLst>
                                          <p:attrName>fillcolor</p:attrName>
                                        </p:attrNameLst>
                                      </p:cBhvr>
                                      <p:to>
                                        <a:schemeClr val="bg1"/>
                                      </p:to>
                                    </p:animClr>
                                    <p:set>
                                      <p:cBhvr>
                                        <p:cTn id="156" dur="500" fill="hold"/>
                                        <p:tgtEl>
                                          <p:spTgt spid="62"/>
                                        </p:tgtEl>
                                        <p:attrNameLst>
                                          <p:attrName>fill.type</p:attrName>
                                        </p:attrNameLst>
                                      </p:cBhvr>
                                      <p:to>
                                        <p:strVal val="solid"/>
                                      </p:to>
                                    </p:set>
                                    <p:set>
                                      <p:cBhvr>
                                        <p:cTn id="157" dur="500" fill="hold"/>
                                        <p:tgtEl>
                                          <p:spTgt spid="62"/>
                                        </p:tgtEl>
                                        <p:attrNameLst>
                                          <p:attrName>fill.on</p:attrName>
                                        </p:attrNameLst>
                                      </p:cBhvr>
                                      <p:to>
                                        <p:strVal val="true"/>
                                      </p:to>
                                    </p:set>
                                  </p:childTnLst>
                                </p:cTn>
                              </p:par>
                              <p:par>
                                <p:cTn id="158" presetID="1" presetClass="emph" presetSubtype="2" fill="hold" nodeType="withEffect">
                                  <p:stCondLst>
                                    <p:cond delay="0"/>
                                  </p:stCondLst>
                                  <p:childTnLst>
                                    <p:animClr clrSpc="rgb" dir="cw">
                                      <p:cBhvr>
                                        <p:cTn id="159" dur="500" fill="hold"/>
                                        <p:tgtEl>
                                          <p:spTgt spid="63"/>
                                        </p:tgtEl>
                                        <p:attrNameLst>
                                          <p:attrName>fillcolor</p:attrName>
                                        </p:attrNameLst>
                                      </p:cBhvr>
                                      <p:to>
                                        <a:schemeClr val="bg1"/>
                                      </p:to>
                                    </p:animClr>
                                    <p:set>
                                      <p:cBhvr>
                                        <p:cTn id="160" dur="500" fill="hold"/>
                                        <p:tgtEl>
                                          <p:spTgt spid="63"/>
                                        </p:tgtEl>
                                        <p:attrNameLst>
                                          <p:attrName>fill.type</p:attrName>
                                        </p:attrNameLst>
                                      </p:cBhvr>
                                      <p:to>
                                        <p:strVal val="solid"/>
                                      </p:to>
                                    </p:set>
                                    <p:set>
                                      <p:cBhvr>
                                        <p:cTn id="161" dur="500" fill="hold"/>
                                        <p:tgtEl>
                                          <p:spTgt spid="63"/>
                                        </p:tgtEl>
                                        <p:attrNameLst>
                                          <p:attrName>fill.on</p:attrName>
                                        </p:attrNameLst>
                                      </p:cBhvr>
                                      <p:to>
                                        <p:strVal val="true"/>
                                      </p:to>
                                    </p:set>
                                  </p:childTnLst>
                                </p:cTn>
                              </p:par>
                              <p:par>
                                <p:cTn id="162" presetID="1" presetClass="emph" presetSubtype="2" fill="hold" nodeType="withEffect">
                                  <p:stCondLst>
                                    <p:cond delay="0"/>
                                  </p:stCondLst>
                                  <p:childTnLst>
                                    <p:animClr clrSpc="rgb" dir="cw">
                                      <p:cBhvr>
                                        <p:cTn id="163" dur="500" fill="hold"/>
                                        <p:tgtEl>
                                          <p:spTgt spid="64"/>
                                        </p:tgtEl>
                                        <p:attrNameLst>
                                          <p:attrName>fillcolor</p:attrName>
                                        </p:attrNameLst>
                                      </p:cBhvr>
                                      <p:to>
                                        <a:schemeClr val="bg1"/>
                                      </p:to>
                                    </p:animClr>
                                    <p:set>
                                      <p:cBhvr>
                                        <p:cTn id="164" dur="500" fill="hold"/>
                                        <p:tgtEl>
                                          <p:spTgt spid="64"/>
                                        </p:tgtEl>
                                        <p:attrNameLst>
                                          <p:attrName>fill.type</p:attrName>
                                        </p:attrNameLst>
                                      </p:cBhvr>
                                      <p:to>
                                        <p:strVal val="solid"/>
                                      </p:to>
                                    </p:set>
                                    <p:set>
                                      <p:cBhvr>
                                        <p:cTn id="165" dur="500" fill="hold"/>
                                        <p:tgtEl>
                                          <p:spTgt spid="64"/>
                                        </p:tgtEl>
                                        <p:attrNameLst>
                                          <p:attrName>fill.on</p:attrName>
                                        </p:attrNameLst>
                                      </p:cBhvr>
                                      <p:to>
                                        <p:strVal val="true"/>
                                      </p:to>
                                    </p:set>
                                  </p:childTnLst>
                                </p:cTn>
                              </p:par>
                              <p:par>
                                <p:cTn id="166" presetID="1" presetClass="emph" presetSubtype="2" fill="hold" nodeType="withEffect">
                                  <p:stCondLst>
                                    <p:cond delay="0"/>
                                  </p:stCondLst>
                                  <p:childTnLst>
                                    <p:animClr clrSpc="rgb" dir="cw">
                                      <p:cBhvr>
                                        <p:cTn id="167" dur="500" fill="hold"/>
                                        <p:tgtEl>
                                          <p:spTgt spid="71"/>
                                        </p:tgtEl>
                                        <p:attrNameLst>
                                          <p:attrName>fillcolor</p:attrName>
                                        </p:attrNameLst>
                                      </p:cBhvr>
                                      <p:to>
                                        <a:schemeClr val="bg1"/>
                                      </p:to>
                                    </p:animClr>
                                    <p:set>
                                      <p:cBhvr>
                                        <p:cTn id="168" dur="500" fill="hold"/>
                                        <p:tgtEl>
                                          <p:spTgt spid="71"/>
                                        </p:tgtEl>
                                        <p:attrNameLst>
                                          <p:attrName>fill.type</p:attrName>
                                        </p:attrNameLst>
                                      </p:cBhvr>
                                      <p:to>
                                        <p:strVal val="solid"/>
                                      </p:to>
                                    </p:set>
                                    <p:set>
                                      <p:cBhvr>
                                        <p:cTn id="169" dur="500" fill="hold"/>
                                        <p:tgtEl>
                                          <p:spTgt spid="71"/>
                                        </p:tgtEl>
                                        <p:attrNameLst>
                                          <p:attrName>fill.on</p:attrName>
                                        </p:attrNameLst>
                                      </p:cBhvr>
                                      <p:to>
                                        <p:strVal val="true"/>
                                      </p:to>
                                    </p:set>
                                  </p:childTnLst>
                                </p:cTn>
                              </p:par>
                            </p:childTnLst>
                          </p:cTn>
                        </p:par>
                      </p:childTnLst>
                    </p:cTn>
                  </p:par>
                  <p:par>
                    <p:cTn id="170" fill="hold" nodeType="clickPar">
                      <p:stCondLst>
                        <p:cond delay="indefinite"/>
                      </p:stCondLst>
                      <p:childTnLst>
                        <p:par>
                          <p:cTn id="171" fill="hold" nodeType="withGroup">
                            <p:stCondLst>
                              <p:cond delay="0"/>
                            </p:stCondLst>
                            <p:childTnLst>
                              <p:par>
                                <p:cTn id="172" presetID="3" presetClass="exit" presetSubtype="10" fill="hold" nodeType="clickEffect">
                                  <p:stCondLst>
                                    <p:cond delay="0"/>
                                  </p:stCondLst>
                                  <p:childTnLst>
                                    <p:animEffect transition="out" filter="blinds(horizontal)">
                                      <p:cBhvr>
                                        <p:cTn id="173" dur="500"/>
                                        <p:tgtEl>
                                          <p:spTgt spid="6"/>
                                        </p:tgtEl>
                                      </p:cBhvr>
                                    </p:animEffect>
                                    <p:set>
                                      <p:cBhvr>
                                        <p:cTn id="174" dur="1" fill="hold">
                                          <p:stCondLst>
                                            <p:cond delay="499"/>
                                          </p:stCondLst>
                                        </p:cTn>
                                        <p:tgtEl>
                                          <p:spTgt spid="6"/>
                                        </p:tgtEl>
                                        <p:attrNameLst>
                                          <p:attrName>style.visibility</p:attrName>
                                        </p:attrNameLst>
                                      </p:cBhvr>
                                      <p:to>
                                        <p:strVal val="hidden"/>
                                      </p:to>
                                    </p:set>
                                  </p:childTnLst>
                                </p:cTn>
                              </p:par>
                              <p:par>
                                <p:cTn id="175" presetID="1" presetClass="emph" presetSubtype="2" fill="hold" grpId="0" nodeType="withEffect">
                                  <p:stCondLst>
                                    <p:cond delay="0"/>
                                  </p:stCondLst>
                                  <p:childTnLst>
                                    <p:animClr clrSpc="rgb" dir="cw">
                                      <p:cBhvr>
                                        <p:cTn id="176" dur="500" fill="hold"/>
                                        <p:tgtEl>
                                          <p:spTgt spid="62"/>
                                        </p:tgtEl>
                                        <p:attrNameLst>
                                          <p:attrName>fillcolor</p:attrName>
                                        </p:attrNameLst>
                                      </p:cBhvr>
                                      <p:to>
                                        <a:srgbClr val="0033CC"/>
                                      </p:to>
                                    </p:animClr>
                                    <p:set>
                                      <p:cBhvr>
                                        <p:cTn id="177" dur="500" fill="hold"/>
                                        <p:tgtEl>
                                          <p:spTgt spid="62"/>
                                        </p:tgtEl>
                                        <p:attrNameLst>
                                          <p:attrName>fill.type</p:attrName>
                                        </p:attrNameLst>
                                      </p:cBhvr>
                                      <p:to>
                                        <p:strVal val="solid"/>
                                      </p:to>
                                    </p:set>
                                    <p:set>
                                      <p:cBhvr>
                                        <p:cTn id="178" dur="500" fill="hold"/>
                                        <p:tgtEl>
                                          <p:spTgt spid="62"/>
                                        </p:tgtEl>
                                        <p:attrNameLst>
                                          <p:attrName>fill.on</p:attrName>
                                        </p:attrNameLst>
                                      </p:cBhvr>
                                      <p:to>
                                        <p:strVal val="true"/>
                                      </p:to>
                                    </p:set>
                                  </p:childTnLst>
                                </p:cTn>
                              </p:par>
                              <p:par>
                                <p:cTn id="179" presetID="1" presetClass="emph" presetSubtype="2" fill="hold" grpId="0" nodeType="withEffect">
                                  <p:stCondLst>
                                    <p:cond delay="0"/>
                                  </p:stCondLst>
                                  <p:childTnLst>
                                    <p:animClr clrSpc="rgb" dir="cw">
                                      <p:cBhvr>
                                        <p:cTn id="180" dur="500" fill="hold"/>
                                        <p:tgtEl>
                                          <p:spTgt spid="63"/>
                                        </p:tgtEl>
                                        <p:attrNameLst>
                                          <p:attrName>fillcolor</p:attrName>
                                        </p:attrNameLst>
                                      </p:cBhvr>
                                      <p:to>
                                        <a:srgbClr val="0000FF"/>
                                      </p:to>
                                    </p:animClr>
                                    <p:set>
                                      <p:cBhvr>
                                        <p:cTn id="181" dur="500" fill="hold"/>
                                        <p:tgtEl>
                                          <p:spTgt spid="63"/>
                                        </p:tgtEl>
                                        <p:attrNameLst>
                                          <p:attrName>fill.type</p:attrName>
                                        </p:attrNameLst>
                                      </p:cBhvr>
                                      <p:to>
                                        <p:strVal val="solid"/>
                                      </p:to>
                                    </p:set>
                                    <p:set>
                                      <p:cBhvr>
                                        <p:cTn id="182" dur="500" fill="hold"/>
                                        <p:tgtEl>
                                          <p:spTgt spid="63"/>
                                        </p:tgtEl>
                                        <p:attrNameLst>
                                          <p:attrName>fill.on</p:attrName>
                                        </p:attrNameLst>
                                      </p:cBhvr>
                                      <p:to>
                                        <p:strVal val="true"/>
                                      </p:to>
                                    </p:set>
                                  </p:childTnLst>
                                </p:cTn>
                              </p:par>
                              <p:par>
                                <p:cTn id="183" presetID="1" presetClass="emph" presetSubtype="2" fill="hold" grpId="0" nodeType="withEffect">
                                  <p:stCondLst>
                                    <p:cond delay="0"/>
                                  </p:stCondLst>
                                  <p:childTnLst>
                                    <p:animClr clrSpc="rgb" dir="cw">
                                      <p:cBhvr>
                                        <p:cTn id="184" dur="500" fill="hold"/>
                                        <p:tgtEl>
                                          <p:spTgt spid="64"/>
                                        </p:tgtEl>
                                        <p:attrNameLst>
                                          <p:attrName>fillcolor</p:attrName>
                                        </p:attrNameLst>
                                      </p:cBhvr>
                                      <p:to>
                                        <a:srgbClr val="0033CC"/>
                                      </p:to>
                                    </p:animClr>
                                    <p:set>
                                      <p:cBhvr>
                                        <p:cTn id="185" dur="500" fill="hold"/>
                                        <p:tgtEl>
                                          <p:spTgt spid="64"/>
                                        </p:tgtEl>
                                        <p:attrNameLst>
                                          <p:attrName>fill.type</p:attrName>
                                        </p:attrNameLst>
                                      </p:cBhvr>
                                      <p:to>
                                        <p:strVal val="solid"/>
                                      </p:to>
                                    </p:set>
                                    <p:set>
                                      <p:cBhvr>
                                        <p:cTn id="186" dur="500" fill="hold"/>
                                        <p:tgtEl>
                                          <p:spTgt spid="64"/>
                                        </p:tgtEl>
                                        <p:attrNameLst>
                                          <p:attrName>fill.on</p:attrName>
                                        </p:attrNameLst>
                                      </p:cBhvr>
                                      <p:to>
                                        <p:strVal val="true"/>
                                      </p:to>
                                    </p:set>
                                  </p:childTnLst>
                                </p:cTn>
                              </p:par>
                              <p:par>
                                <p:cTn id="187" presetID="1" presetClass="emph" presetSubtype="2" fill="hold" grpId="0" nodeType="withEffect">
                                  <p:stCondLst>
                                    <p:cond delay="0"/>
                                  </p:stCondLst>
                                  <p:childTnLst>
                                    <p:animClr clrSpc="rgb" dir="cw">
                                      <p:cBhvr>
                                        <p:cTn id="188" dur="500" fill="hold"/>
                                        <p:tgtEl>
                                          <p:spTgt spid="71"/>
                                        </p:tgtEl>
                                        <p:attrNameLst>
                                          <p:attrName>fillcolor</p:attrName>
                                        </p:attrNameLst>
                                      </p:cBhvr>
                                      <p:to>
                                        <a:srgbClr val="0033CC"/>
                                      </p:to>
                                    </p:animClr>
                                    <p:set>
                                      <p:cBhvr>
                                        <p:cTn id="189" dur="500" fill="hold"/>
                                        <p:tgtEl>
                                          <p:spTgt spid="71"/>
                                        </p:tgtEl>
                                        <p:attrNameLst>
                                          <p:attrName>fill.type</p:attrName>
                                        </p:attrNameLst>
                                      </p:cBhvr>
                                      <p:to>
                                        <p:strVal val="solid"/>
                                      </p:to>
                                    </p:set>
                                    <p:set>
                                      <p:cBhvr>
                                        <p:cTn id="190" dur="500" fill="hold"/>
                                        <p:tgtEl>
                                          <p:spTgt spid="71"/>
                                        </p:tgtEl>
                                        <p:attrNameLst>
                                          <p:attrName>fill.on</p:attrName>
                                        </p:attrNameLst>
                                      </p:cBhvr>
                                      <p:to>
                                        <p:strVal val="true"/>
                                      </p:to>
                                    </p:set>
                                  </p:childTnLst>
                                </p:cTn>
                              </p:par>
                              <p:par>
                                <p:cTn id="191" presetID="1" presetClass="entr" presetSubtype="0" fill="hold" nodeType="withEffect">
                                  <p:stCondLst>
                                    <p:cond delay="0"/>
                                  </p:stCondLst>
                                  <p:childTnLst>
                                    <p:set>
                                      <p:cBhvr>
                                        <p:cTn id="192" dur="1" fill="hold">
                                          <p:stCondLst>
                                            <p:cond delay="0"/>
                                          </p:stCondLst>
                                        </p:cTn>
                                        <p:tgtEl>
                                          <p:spTgt spid="5"/>
                                        </p:tgtEl>
                                        <p:attrNameLst>
                                          <p:attrName>style.visibility</p:attrName>
                                        </p:attrNameLst>
                                      </p:cBhvr>
                                      <p:to>
                                        <p:strVal val="visible"/>
                                      </p:to>
                                    </p:set>
                                  </p:childTnLst>
                                </p:cTn>
                              </p:par>
                              <p:par>
                                <p:cTn id="193" presetID="42" presetClass="path" presetSubtype="0" accel="50000" decel="50000" fill="hold" nodeType="withEffect">
                                  <p:stCondLst>
                                    <p:cond delay="0"/>
                                  </p:stCondLst>
                                  <p:childTnLst>
                                    <p:animMotion origin="layout" path="M -1.94444E-6 3.7037E-6 L -1.94444E-6 0.36597 " pathEditMode="relative" rAng="0" ptsTypes="AA">
                                      <p:cBhvr>
                                        <p:cTn id="194" dur="1000" fill="hold"/>
                                        <p:tgtEl>
                                          <p:spTgt spid="5"/>
                                        </p:tgtEl>
                                        <p:attrNameLst>
                                          <p:attrName>ppt_x</p:attrName>
                                          <p:attrName>ppt_y</p:attrName>
                                        </p:attrNameLst>
                                      </p:cBhvr>
                                      <p:rCtr x="0" y="18300"/>
                                    </p:animMotion>
                                  </p:childTnLst>
                                </p:cTn>
                              </p:par>
                            </p:childTnLst>
                          </p:cTn>
                        </p:par>
                      </p:childTnLst>
                    </p:cTn>
                  </p:par>
                  <p:par>
                    <p:cTn id="195" fill="hold" nodeType="clickPar">
                      <p:stCondLst>
                        <p:cond delay="indefinite"/>
                      </p:stCondLst>
                      <p:childTnLst>
                        <p:par>
                          <p:cTn id="196" fill="hold" nodeType="withGroup">
                            <p:stCondLst>
                              <p:cond delay="0"/>
                            </p:stCondLst>
                            <p:childTnLst>
                              <p:par>
                                <p:cTn id="197" presetID="1" presetClass="exit" presetSubtype="0" fill="hold" nodeType="clickEffect">
                                  <p:stCondLst>
                                    <p:cond delay="0"/>
                                  </p:stCondLst>
                                  <p:childTnLst>
                                    <p:set>
                                      <p:cBhvr>
                                        <p:cTn id="198" dur="1" fill="hold">
                                          <p:stCondLst>
                                            <p:cond delay="0"/>
                                          </p:stCondLst>
                                        </p:cTn>
                                        <p:tgtEl>
                                          <p:spTgt spid="5"/>
                                        </p:tgtEl>
                                        <p:attrNameLst>
                                          <p:attrName>style.visibility</p:attrName>
                                        </p:attrNameLst>
                                      </p:cBhvr>
                                      <p:to>
                                        <p:strVal val="hidden"/>
                                      </p:to>
                                    </p:set>
                                  </p:childTnLst>
                                </p:cTn>
                              </p:par>
                              <p:par>
                                <p:cTn id="199" presetID="1" presetClass="exit" presetSubtype="0" fill="hold" grpId="2" nodeType="withEffect">
                                  <p:stCondLst>
                                    <p:cond delay="0"/>
                                  </p:stCondLst>
                                  <p:childTnLst>
                                    <p:set>
                                      <p:cBhvr>
                                        <p:cTn id="200" dur="1" fill="hold">
                                          <p:stCondLst>
                                            <p:cond delay="0"/>
                                          </p:stCondLst>
                                        </p:cTn>
                                        <p:tgtEl>
                                          <p:spTgt spid="107"/>
                                        </p:tgtEl>
                                        <p:attrNameLst>
                                          <p:attrName>style.visibility</p:attrName>
                                        </p:attrNameLst>
                                      </p:cBhvr>
                                      <p:to>
                                        <p:strVal val="hidden"/>
                                      </p:to>
                                    </p:set>
                                  </p:childTnLst>
                                </p:cTn>
                              </p:par>
                              <p:par>
                                <p:cTn id="201" presetID="3" presetClass="entr" presetSubtype="10" fill="hold" nodeType="withEffect">
                                  <p:stCondLst>
                                    <p:cond delay="0"/>
                                  </p:stCondLst>
                                  <p:childTnLst>
                                    <p:set>
                                      <p:cBhvr>
                                        <p:cTn id="202" dur="1" fill="hold">
                                          <p:stCondLst>
                                            <p:cond delay="0"/>
                                          </p:stCondLst>
                                        </p:cTn>
                                        <p:tgtEl>
                                          <p:spTgt spid="432182"/>
                                        </p:tgtEl>
                                        <p:attrNameLst>
                                          <p:attrName>style.visibility</p:attrName>
                                        </p:attrNameLst>
                                      </p:cBhvr>
                                      <p:to>
                                        <p:strVal val="visible"/>
                                      </p:to>
                                    </p:set>
                                    <p:animEffect transition="in" filter="blinds(horizontal)">
                                      <p:cBhvr>
                                        <p:cTn id="203" dur="500"/>
                                        <p:tgtEl>
                                          <p:spTgt spid="432182"/>
                                        </p:tgtEl>
                                      </p:cBhvr>
                                    </p:animEffect>
                                  </p:childTnLst>
                                </p:cTn>
                              </p:par>
                              <p:par>
                                <p:cTn id="204" presetID="3" presetClass="entr" presetSubtype="10" fill="hold" nodeType="withEffect">
                                  <p:stCondLst>
                                    <p:cond delay="0"/>
                                  </p:stCondLst>
                                  <p:childTnLst>
                                    <p:set>
                                      <p:cBhvr>
                                        <p:cTn id="205" dur="1" fill="hold">
                                          <p:stCondLst>
                                            <p:cond delay="0"/>
                                          </p:stCondLst>
                                        </p:cTn>
                                        <p:tgtEl>
                                          <p:spTgt spid="432183">
                                            <p:txEl>
                                              <p:pRg st="0" end="0"/>
                                            </p:txEl>
                                          </p:spTgt>
                                        </p:tgtEl>
                                        <p:attrNameLst>
                                          <p:attrName>style.visibility</p:attrName>
                                        </p:attrNameLst>
                                      </p:cBhvr>
                                      <p:to>
                                        <p:strVal val="visible"/>
                                      </p:to>
                                    </p:set>
                                    <p:animEffect transition="in" filter="blinds(horizontal)">
                                      <p:cBhvr>
                                        <p:cTn id="206" dur="500"/>
                                        <p:tgtEl>
                                          <p:spTgt spid="432183">
                                            <p:txEl>
                                              <p:pRg st="0" end="0"/>
                                            </p:txEl>
                                          </p:spTgt>
                                        </p:tgtEl>
                                      </p:cBhvr>
                                    </p:animEffect>
                                  </p:childTnLst>
                                </p:cTn>
                              </p:par>
                              <p:par>
                                <p:cTn id="207" presetID="1" presetClass="entr" presetSubtype="0" fill="hold" grpId="0" nodeType="withEffect">
                                  <p:stCondLst>
                                    <p:cond delay="0"/>
                                  </p:stCondLst>
                                  <p:childTnLst>
                                    <p:set>
                                      <p:cBhvr>
                                        <p:cTn id="208" dur="1" fill="hold">
                                          <p:stCondLst>
                                            <p:cond delay="0"/>
                                          </p:stCondLst>
                                        </p:cTn>
                                        <p:tgtEl>
                                          <p:spTgt spid="4321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98" grpId="1" animBg="1"/>
      <p:bldP spid="432134" grpId="0"/>
      <p:bldP spid="62" grpId="0" animBg="1"/>
      <p:bldP spid="63" grpId="0" animBg="1"/>
      <p:bldP spid="64" grpId="0" animBg="1"/>
      <p:bldP spid="432178" grpId="0"/>
      <p:bldP spid="432184" grpId="0" animBg="1"/>
      <p:bldP spid="69" grpId="0" animBg="1"/>
      <p:bldP spid="70" grpId="0" animBg="1"/>
      <p:bldP spid="71" grpId="0" animBg="1"/>
      <p:bldP spid="107" grpId="0" animBg="1"/>
      <p:bldP spid="107" grpId="1" animBg="1"/>
      <p:bldP spid="107" grpId="2"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7" name="Title 1">
            <a:extLst>
              <a:ext uri="{FF2B5EF4-FFF2-40B4-BE49-F238E27FC236}">
                <a16:creationId xmlns:a16="http://schemas.microsoft.com/office/drawing/2014/main" id="{CF6E5230-A136-0141-9E7D-EBB8B994F7CA}"/>
              </a:ext>
            </a:extLst>
          </p:cNvPr>
          <p:cNvSpPr>
            <a:spLocks noGrp="1" noChangeArrowheads="1"/>
          </p:cNvSpPr>
          <p:nvPr>
            <p:ph type="title"/>
          </p:nvPr>
        </p:nvSpPr>
        <p:spPr/>
        <p:txBody>
          <a:bodyPr/>
          <a:lstStyle/>
          <a:p>
            <a:r>
              <a:rPr lang="en-US" altLang="en-US">
                <a:ea typeface="ＭＳ Ｐゴシック" panose="020B0600070205080204" pitchFamily="34" charset="-128"/>
              </a:rPr>
              <a:t>Digging Deeper: DRAM Bank Operation</a:t>
            </a:r>
          </a:p>
        </p:txBody>
      </p:sp>
      <p:sp>
        <p:nvSpPr>
          <p:cNvPr id="198658" name="Content Placeholder 2">
            <a:extLst>
              <a:ext uri="{FF2B5EF4-FFF2-40B4-BE49-F238E27FC236}">
                <a16:creationId xmlns:a16="http://schemas.microsoft.com/office/drawing/2014/main" id="{FDC646F1-DA15-1741-9229-AC2E2B1D8C47}"/>
              </a:ext>
            </a:extLst>
          </p:cNvPr>
          <p:cNvSpPr>
            <a:spLocks noGrp="1" noChangeArrowheads="1"/>
          </p:cNvSpPr>
          <p:nvPr>
            <p:ph idx="1"/>
          </p:nvPr>
        </p:nvSpPr>
        <p:spPr>
          <a:xfrm>
            <a:off x="228600" y="996950"/>
            <a:ext cx="8610600" cy="5194300"/>
          </a:xfrm>
        </p:spPr>
        <p:txBody>
          <a:bodyPr/>
          <a:lstStyle/>
          <a:p>
            <a:endParaRPr lang="en-US" altLang="en-US">
              <a:ea typeface="ＭＳ Ｐゴシック" panose="020B0600070205080204" pitchFamily="34" charset="-128"/>
            </a:endParaRPr>
          </a:p>
        </p:txBody>
      </p:sp>
      <p:sp>
        <p:nvSpPr>
          <p:cNvPr id="198659" name="Slide Number Placeholder 3">
            <a:extLst>
              <a:ext uri="{FF2B5EF4-FFF2-40B4-BE49-F238E27FC236}">
                <a16:creationId xmlns:a16="http://schemas.microsoft.com/office/drawing/2014/main" id="{0D6FFDFC-6FE0-F749-B5FF-24D2527C3C7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EA73B34-3B2C-C246-8AC7-0969EA0445C4}"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198660" name="Rectangle 4">
            <a:extLst>
              <a:ext uri="{FF2B5EF4-FFF2-40B4-BE49-F238E27FC236}">
                <a16:creationId xmlns:a16="http://schemas.microsoft.com/office/drawing/2014/main" id="{291B202C-C3C8-A14D-B521-E97B36CDB6A2}"/>
              </a:ext>
            </a:extLst>
          </p:cNvPr>
          <p:cNvSpPr>
            <a:spLocks noChangeArrowheads="1"/>
          </p:cNvSpPr>
          <p:nvPr/>
        </p:nvSpPr>
        <p:spPr bwMode="auto">
          <a:xfrm>
            <a:off x="3822700" y="1643063"/>
            <a:ext cx="1612900" cy="22463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61" name="Line 5">
            <a:extLst>
              <a:ext uri="{FF2B5EF4-FFF2-40B4-BE49-F238E27FC236}">
                <a16:creationId xmlns:a16="http://schemas.microsoft.com/office/drawing/2014/main" id="{4C6EEE55-1651-244E-B531-6C7ADC4C22A0}"/>
              </a:ext>
            </a:extLst>
          </p:cNvPr>
          <p:cNvSpPr>
            <a:spLocks noChangeShapeType="1"/>
          </p:cNvSpPr>
          <p:nvPr/>
        </p:nvSpPr>
        <p:spPr bwMode="auto">
          <a:xfrm>
            <a:off x="3822700" y="1931988"/>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62" name="Line 6">
            <a:extLst>
              <a:ext uri="{FF2B5EF4-FFF2-40B4-BE49-F238E27FC236}">
                <a16:creationId xmlns:a16="http://schemas.microsoft.com/office/drawing/2014/main" id="{AF79CCBF-7B02-A747-85B4-F23827B8B59E}"/>
              </a:ext>
            </a:extLst>
          </p:cNvPr>
          <p:cNvSpPr>
            <a:spLocks noChangeShapeType="1"/>
          </p:cNvSpPr>
          <p:nvPr/>
        </p:nvSpPr>
        <p:spPr bwMode="auto">
          <a:xfrm>
            <a:off x="3822700" y="2219325"/>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63" name="Line 7">
            <a:extLst>
              <a:ext uri="{FF2B5EF4-FFF2-40B4-BE49-F238E27FC236}">
                <a16:creationId xmlns:a16="http://schemas.microsoft.com/office/drawing/2014/main" id="{EB8F64AF-7C32-B148-96E4-FF65C95ACF31}"/>
              </a:ext>
            </a:extLst>
          </p:cNvPr>
          <p:cNvSpPr>
            <a:spLocks noChangeShapeType="1"/>
          </p:cNvSpPr>
          <p:nvPr/>
        </p:nvSpPr>
        <p:spPr bwMode="auto">
          <a:xfrm>
            <a:off x="3822700" y="2508250"/>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64" name="Line 8">
            <a:extLst>
              <a:ext uri="{FF2B5EF4-FFF2-40B4-BE49-F238E27FC236}">
                <a16:creationId xmlns:a16="http://schemas.microsoft.com/office/drawing/2014/main" id="{D0AD5847-D388-7B4F-9F1B-FE192CDFBF0A}"/>
              </a:ext>
            </a:extLst>
          </p:cNvPr>
          <p:cNvSpPr>
            <a:spLocks noChangeShapeType="1"/>
          </p:cNvSpPr>
          <p:nvPr/>
        </p:nvSpPr>
        <p:spPr bwMode="auto">
          <a:xfrm>
            <a:off x="3822700" y="2795588"/>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65" name="Line 9">
            <a:extLst>
              <a:ext uri="{FF2B5EF4-FFF2-40B4-BE49-F238E27FC236}">
                <a16:creationId xmlns:a16="http://schemas.microsoft.com/office/drawing/2014/main" id="{68EB77C8-AACC-AE40-9D58-6BEBFE843B23}"/>
              </a:ext>
            </a:extLst>
          </p:cNvPr>
          <p:cNvSpPr>
            <a:spLocks noChangeShapeType="1"/>
          </p:cNvSpPr>
          <p:nvPr/>
        </p:nvSpPr>
        <p:spPr bwMode="auto">
          <a:xfrm>
            <a:off x="3822700" y="3082925"/>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66" name="Line 10">
            <a:extLst>
              <a:ext uri="{FF2B5EF4-FFF2-40B4-BE49-F238E27FC236}">
                <a16:creationId xmlns:a16="http://schemas.microsoft.com/office/drawing/2014/main" id="{3E0C30FE-FE23-9A4A-8619-4B7A946FBBED}"/>
              </a:ext>
            </a:extLst>
          </p:cNvPr>
          <p:cNvSpPr>
            <a:spLocks noChangeShapeType="1"/>
          </p:cNvSpPr>
          <p:nvPr/>
        </p:nvSpPr>
        <p:spPr bwMode="auto">
          <a:xfrm>
            <a:off x="3822700" y="3371850"/>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2" name="Rectangle 12">
            <a:extLst>
              <a:ext uri="{FF2B5EF4-FFF2-40B4-BE49-F238E27FC236}">
                <a16:creationId xmlns:a16="http://schemas.microsoft.com/office/drawing/2014/main" id="{815C7E89-3EEB-404B-A7AB-40BDB08F4431}"/>
              </a:ext>
            </a:extLst>
          </p:cNvPr>
          <p:cNvSpPr>
            <a:spLocks noChangeArrowheads="1"/>
          </p:cNvSpPr>
          <p:nvPr/>
        </p:nvSpPr>
        <p:spPr bwMode="auto">
          <a:xfrm>
            <a:off x="3822700" y="4465638"/>
            <a:ext cx="1612900" cy="2889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3" name="Line 13">
            <a:extLst>
              <a:ext uri="{FF2B5EF4-FFF2-40B4-BE49-F238E27FC236}">
                <a16:creationId xmlns:a16="http://schemas.microsoft.com/office/drawing/2014/main" id="{2E0339AC-DBF4-054E-9A97-3E71FE3C9E39}"/>
              </a:ext>
            </a:extLst>
          </p:cNvPr>
          <p:cNvSpPr>
            <a:spLocks noChangeShapeType="1"/>
          </p:cNvSpPr>
          <p:nvPr/>
        </p:nvSpPr>
        <p:spPr bwMode="auto">
          <a:xfrm>
            <a:off x="4629150" y="3889375"/>
            <a:ext cx="0" cy="57626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4" name="Text Box 14">
            <a:extLst>
              <a:ext uri="{FF2B5EF4-FFF2-40B4-BE49-F238E27FC236}">
                <a16:creationId xmlns:a16="http://schemas.microsoft.com/office/drawing/2014/main" id="{F4FD879F-138E-9A4D-967F-A4A9FF20BC72}"/>
              </a:ext>
            </a:extLst>
          </p:cNvPr>
          <p:cNvSpPr txBox="1">
            <a:spLocks noChangeArrowheads="1"/>
          </p:cNvSpPr>
          <p:nvPr/>
        </p:nvSpPr>
        <p:spPr bwMode="auto">
          <a:xfrm>
            <a:off x="5389563" y="4408488"/>
            <a:ext cx="1314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CC0000"/>
                </a:solidFill>
                <a:effectLst/>
                <a:uLnTx/>
                <a:uFillTx/>
                <a:latin typeface="Arial" panose="020B0604020202020204" pitchFamily="34" charset="0"/>
                <a:ea typeface="ＭＳ Ｐゴシック" panose="020B0600070205080204" pitchFamily="34" charset="-128"/>
                <a:cs typeface="Arial" panose="020B0604020202020204" pitchFamily="34" charset="0"/>
              </a:rPr>
              <a:t>Row Buffer</a:t>
            </a:r>
          </a:p>
        </p:txBody>
      </p:sp>
      <p:sp>
        <p:nvSpPr>
          <p:cNvPr id="15" name="Text Box 15">
            <a:extLst>
              <a:ext uri="{FF2B5EF4-FFF2-40B4-BE49-F238E27FC236}">
                <a16:creationId xmlns:a16="http://schemas.microsoft.com/office/drawing/2014/main" id="{66335D54-CF6D-354A-9953-02E9F559503F}"/>
              </a:ext>
            </a:extLst>
          </p:cNvPr>
          <p:cNvSpPr txBox="1">
            <a:spLocks noChangeArrowheads="1"/>
          </p:cNvSpPr>
          <p:nvPr/>
        </p:nvSpPr>
        <p:spPr bwMode="auto">
          <a:xfrm>
            <a:off x="136525" y="1244600"/>
            <a:ext cx="21717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(Row 0, Column 0)</a:t>
            </a:r>
          </a:p>
        </p:txBody>
      </p:sp>
      <p:sp>
        <p:nvSpPr>
          <p:cNvPr id="16" name="Rectangle 16">
            <a:extLst>
              <a:ext uri="{FF2B5EF4-FFF2-40B4-BE49-F238E27FC236}">
                <a16:creationId xmlns:a16="http://schemas.microsoft.com/office/drawing/2014/main" id="{1BC6176C-9AB5-E44E-8DA5-8CEAEEFEF10A}"/>
              </a:ext>
            </a:extLst>
          </p:cNvPr>
          <p:cNvSpPr>
            <a:spLocks noChangeArrowheads="1"/>
          </p:cNvSpPr>
          <p:nvPr/>
        </p:nvSpPr>
        <p:spPr bwMode="auto">
          <a:xfrm>
            <a:off x="2900363" y="1643063"/>
            <a:ext cx="461962" cy="22463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7" name="Text Box 17">
            <a:extLst>
              <a:ext uri="{FF2B5EF4-FFF2-40B4-BE49-F238E27FC236}">
                <a16:creationId xmlns:a16="http://schemas.microsoft.com/office/drawing/2014/main" id="{20843187-8D0C-DF4B-A4B5-23D88912AE02}"/>
              </a:ext>
            </a:extLst>
          </p:cNvPr>
          <p:cNvSpPr txBox="1">
            <a:spLocks noChangeArrowheads="1"/>
          </p:cNvSpPr>
          <p:nvPr/>
        </p:nvSpPr>
        <p:spPr bwMode="auto">
          <a:xfrm rot="-5400000">
            <a:off x="2356644" y="2596357"/>
            <a:ext cx="1530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Row decoder</a:t>
            </a:r>
          </a:p>
        </p:txBody>
      </p:sp>
      <p:sp>
        <p:nvSpPr>
          <p:cNvPr id="18" name="Text Box 19">
            <a:extLst>
              <a:ext uri="{FF2B5EF4-FFF2-40B4-BE49-F238E27FC236}">
                <a16:creationId xmlns:a16="http://schemas.microsoft.com/office/drawing/2014/main" id="{F0861F7A-CDA0-194E-BE37-97E9582B5FE8}"/>
              </a:ext>
            </a:extLst>
          </p:cNvPr>
          <p:cNvSpPr txBox="1">
            <a:spLocks noChangeArrowheads="1"/>
          </p:cNvSpPr>
          <p:nvPr/>
        </p:nvSpPr>
        <p:spPr bwMode="auto">
          <a:xfrm>
            <a:off x="3889375" y="5056188"/>
            <a:ext cx="14795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Column mux</a:t>
            </a:r>
          </a:p>
        </p:txBody>
      </p:sp>
      <p:sp>
        <p:nvSpPr>
          <p:cNvPr id="198674" name="Line 20">
            <a:extLst>
              <a:ext uri="{FF2B5EF4-FFF2-40B4-BE49-F238E27FC236}">
                <a16:creationId xmlns:a16="http://schemas.microsoft.com/office/drawing/2014/main" id="{9A31AF46-C21A-3342-8FDD-4C5D8D8BFDB7}"/>
              </a:ext>
            </a:extLst>
          </p:cNvPr>
          <p:cNvSpPr>
            <a:spLocks noChangeShapeType="1"/>
          </p:cNvSpPr>
          <p:nvPr/>
        </p:nvSpPr>
        <p:spPr bwMode="auto">
          <a:xfrm>
            <a:off x="4052888" y="1643063"/>
            <a:ext cx="0" cy="2246312"/>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75" name="Line 21">
            <a:extLst>
              <a:ext uri="{FF2B5EF4-FFF2-40B4-BE49-F238E27FC236}">
                <a16:creationId xmlns:a16="http://schemas.microsoft.com/office/drawing/2014/main" id="{4ADC3C9D-4D1E-F540-BFDA-93386A8659CF}"/>
              </a:ext>
            </a:extLst>
          </p:cNvPr>
          <p:cNvSpPr>
            <a:spLocks noChangeShapeType="1"/>
          </p:cNvSpPr>
          <p:nvPr/>
        </p:nvSpPr>
        <p:spPr bwMode="auto">
          <a:xfrm>
            <a:off x="4283075" y="1643063"/>
            <a:ext cx="0" cy="2246312"/>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76" name="Line 22">
            <a:extLst>
              <a:ext uri="{FF2B5EF4-FFF2-40B4-BE49-F238E27FC236}">
                <a16:creationId xmlns:a16="http://schemas.microsoft.com/office/drawing/2014/main" id="{A21AB875-F0D7-B443-A83B-AC42657309F8}"/>
              </a:ext>
            </a:extLst>
          </p:cNvPr>
          <p:cNvSpPr>
            <a:spLocks noChangeShapeType="1"/>
          </p:cNvSpPr>
          <p:nvPr/>
        </p:nvSpPr>
        <p:spPr bwMode="auto">
          <a:xfrm>
            <a:off x="4514850" y="1643063"/>
            <a:ext cx="0" cy="2246312"/>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77" name="Line 23">
            <a:extLst>
              <a:ext uri="{FF2B5EF4-FFF2-40B4-BE49-F238E27FC236}">
                <a16:creationId xmlns:a16="http://schemas.microsoft.com/office/drawing/2014/main" id="{97151793-14D0-9D47-9FB3-1F9CFDCDF217}"/>
              </a:ext>
            </a:extLst>
          </p:cNvPr>
          <p:cNvSpPr>
            <a:spLocks noChangeShapeType="1"/>
          </p:cNvSpPr>
          <p:nvPr/>
        </p:nvSpPr>
        <p:spPr bwMode="auto">
          <a:xfrm>
            <a:off x="4745038" y="1643063"/>
            <a:ext cx="0" cy="2246312"/>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78" name="Line 24">
            <a:extLst>
              <a:ext uri="{FF2B5EF4-FFF2-40B4-BE49-F238E27FC236}">
                <a16:creationId xmlns:a16="http://schemas.microsoft.com/office/drawing/2014/main" id="{52595FA2-24F4-D047-8D6C-49F96E166C9F}"/>
              </a:ext>
            </a:extLst>
          </p:cNvPr>
          <p:cNvSpPr>
            <a:spLocks noChangeShapeType="1"/>
          </p:cNvSpPr>
          <p:nvPr/>
        </p:nvSpPr>
        <p:spPr bwMode="auto">
          <a:xfrm>
            <a:off x="4975225" y="1643063"/>
            <a:ext cx="0" cy="2246312"/>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79" name="Line 25">
            <a:extLst>
              <a:ext uri="{FF2B5EF4-FFF2-40B4-BE49-F238E27FC236}">
                <a16:creationId xmlns:a16="http://schemas.microsoft.com/office/drawing/2014/main" id="{FB060E1D-0A4A-414C-AEE9-D28190330FC8}"/>
              </a:ext>
            </a:extLst>
          </p:cNvPr>
          <p:cNvSpPr>
            <a:spLocks noChangeShapeType="1"/>
          </p:cNvSpPr>
          <p:nvPr/>
        </p:nvSpPr>
        <p:spPr bwMode="auto">
          <a:xfrm>
            <a:off x="5205413" y="1643063"/>
            <a:ext cx="0" cy="2246312"/>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80" name="Line 26">
            <a:extLst>
              <a:ext uri="{FF2B5EF4-FFF2-40B4-BE49-F238E27FC236}">
                <a16:creationId xmlns:a16="http://schemas.microsoft.com/office/drawing/2014/main" id="{1A894B6D-15C3-564B-9881-1205940D4390}"/>
              </a:ext>
            </a:extLst>
          </p:cNvPr>
          <p:cNvSpPr>
            <a:spLocks noChangeShapeType="1"/>
          </p:cNvSpPr>
          <p:nvPr/>
        </p:nvSpPr>
        <p:spPr bwMode="auto">
          <a:xfrm>
            <a:off x="3822700" y="3636963"/>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6" name="Line 27">
            <a:extLst>
              <a:ext uri="{FF2B5EF4-FFF2-40B4-BE49-F238E27FC236}">
                <a16:creationId xmlns:a16="http://schemas.microsoft.com/office/drawing/2014/main" id="{A6FB0B61-288D-C143-AC0B-D20F6386EEFC}"/>
              </a:ext>
            </a:extLst>
          </p:cNvPr>
          <p:cNvSpPr>
            <a:spLocks noChangeShapeType="1"/>
          </p:cNvSpPr>
          <p:nvPr/>
        </p:nvSpPr>
        <p:spPr bwMode="auto">
          <a:xfrm>
            <a:off x="3362325" y="2795588"/>
            <a:ext cx="46037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7" name="Line 28">
            <a:extLst>
              <a:ext uri="{FF2B5EF4-FFF2-40B4-BE49-F238E27FC236}">
                <a16:creationId xmlns:a16="http://schemas.microsoft.com/office/drawing/2014/main" id="{AE0F87AD-FE73-2E46-8D64-14AF63D53AFE}"/>
              </a:ext>
            </a:extLst>
          </p:cNvPr>
          <p:cNvSpPr>
            <a:spLocks noChangeShapeType="1"/>
          </p:cNvSpPr>
          <p:nvPr/>
        </p:nvSpPr>
        <p:spPr bwMode="auto">
          <a:xfrm>
            <a:off x="4637088" y="4754563"/>
            <a:ext cx="0" cy="28733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8" name="Line 39">
            <a:extLst>
              <a:ext uri="{FF2B5EF4-FFF2-40B4-BE49-F238E27FC236}">
                <a16:creationId xmlns:a16="http://schemas.microsoft.com/office/drawing/2014/main" id="{A086930F-F77C-3646-91BF-91047B332651}"/>
              </a:ext>
            </a:extLst>
          </p:cNvPr>
          <p:cNvSpPr>
            <a:spLocks noChangeShapeType="1"/>
          </p:cNvSpPr>
          <p:nvPr/>
        </p:nvSpPr>
        <p:spPr bwMode="auto">
          <a:xfrm>
            <a:off x="2266950" y="2795588"/>
            <a:ext cx="63341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9" name="Text Box 40">
            <a:extLst>
              <a:ext uri="{FF2B5EF4-FFF2-40B4-BE49-F238E27FC236}">
                <a16:creationId xmlns:a16="http://schemas.microsoft.com/office/drawing/2014/main" id="{845989BF-AE59-3947-B838-DA34B811AF3E}"/>
              </a:ext>
            </a:extLst>
          </p:cNvPr>
          <p:cNvSpPr txBox="1">
            <a:spLocks noChangeArrowheads="1"/>
          </p:cNvSpPr>
          <p:nvPr/>
        </p:nvSpPr>
        <p:spPr bwMode="auto">
          <a:xfrm>
            <a:off x="558800" y="2565400"/>
            <a:ext cx="170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Row address 0</a:t>
            </a:r>
          </a:p>
        </p:txBody>
      </p:sp>
      <p:sp>
        <p:nvSpPr>
          <p:cNvPr id="30" name="Text Box 41">
            <a:extLst>
              <a:ext uri="{FF2B5EF4-FFF2-40B4-BE49-F238E27FC236}">
                <a16:creationId xmlns:a16="http://schemas.microsoft.com/office/drawing/2014/main" id="{EA1171AB-8816-D645-AE8C-CF41F8DADB5A}"/>
              </a:ext>
            </a:extLst>
          </p:cNvPr>
          <p:cNvSpPr txBox="1">
            <a:spLocks noChangeArrowheads="1"/>
          </p:cNvSpPr>
          <p:nvPr/>
        </p:nvSpPr>
        <p:spPr bwMode="auto">
          <a:xfrm>
            <a:off x="1301750" y="5078413"/>
            <a:ext cx="2038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Column address 0</a:t>
            </a:r>
          </a:p>
        </p:txBody>
      </p:sp>
      <p:sp>
        <p:nvSpPr>
          <p:cNvPr id="31" name="Line 42">
            <a:extLst>
              <a:ext uri="{FF2B5EF4-FFF2-40B4-BE49-F238E27FC236}">
                <a16:creationId xmlns:a16="http://schemas.microsoft.com/office/drawing/2014/main" id="{72CB4A2D-05D3-7341-AC95-3E90A673BC9C}"/>
              </a:ext>
            </a:extLst>
          </p:cNvPr>
          <p:cNvSpPr>
            <a:spLocks noChangeShapeType="1"/>
          </p:cNvSpPr>
          <p:nvPr/>
        </p:nvSpPr>
        <p:spPr bwMode="auto">
          <a:xfrm>
            <a:off x="3414713" y="5272088"/>
            <a:ext cx="46037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32" name="Line 43">
            <a:extLst>
              <a:ext uri="{FF2B5EF4-FFF2-40B4-BE49-F238E27FC236}">
                <a16:creationId xmlns:a16="http://schemas.microsoft.com/office/drawing/2014/main" id="{9ABA01A6-D3E3-1144-9A26-9218130FD7BF}"/>
              </a:ext>
            </a:extLst>
          </p:cNvPr>
          <p:cNvSpPr>
            <a:spLocks noChangeShapeType="1"/>
          </p:cNvSpPr>
          <p:nvPr/>
        </p:nvSpPr>
        <p:spPr bwMode="auto">
          <a:xfrm>
            <a:off x="4629150" y="5445125"/>
            <a:ext cx="0" cy="3460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33" name="Text Box 44">
            <a:extLst>
              <a:ext uri="{FF2B5EF4-FFF2-40B4-BE49-F238E27FC236}">
                <a16:creationId xmlns:a16="http://schemas.microsoft.com/office/drawing/2014/main" id="{EFBB0819-8B0E-0341-B36A-C7443450CB80}"/>
              </a:ext>
            </a:extLst>
          </p:cNvPr>
          <p:cNvSpPr txBox="1">
            <a:spLocks noChangeArrowheads="1"/>
          </p:cNvSpPr>
          <p:nvPr/>
        </p:nvSpPr>
        <p:spPr bwMode="auto">
          <a:xfrm>
            <a:off x="4283075" y="5734050"/>
            <a:ext cx="666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Data</a:t>
            </a:r>
          </a:p>
        </p:txBody>
      </p:sp>
      <p:sp>
        <p:nvSpPr>
          <p:cNvPr id="34" name="Rectangle 45">
            <a:extLst>
              <a:ext uri="{FF2B5EF4-FFF2-40B4-BE49-F238E27FC236}">
                <a16:creationId xmlns:a16="http://schemas.microsoft.com/office/drawing/2014/main" id="{D583B2DA-D2DE-1042-BD28-03FA76DA81E6}"/>
              </a:ext>
            </a:extLst>
          </p:cNvPr>
          <p:cNvSpPr>
            <a:spLocks noChangeArrowheads="1"/>
          </p:cNvSpPr>
          <p:nvPr/>
        </p:nvSpPr>
        <p:spPr bwMode="auto">
          <a:xfrm>
            <a:off x="3822700" y="1643063"/>
            <a:ext cx="1612900" cy="288925"/>
          </a:xfrm>
          <a:prstGeom prst="rect">
            <a:avLst/>
          </a:prstGeom>
          <a:solidFill>
            <a:srgbClr val="0000FF"/>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35" name="Rectangle 47">
            <a:extLst>
              <a:ext uri="{FF2B5EF4-FFF2-40B4-BE49-F238E27FC236}">
                <a16:creationId xmlns:a16="http://schemas.microsoft.com/office/drawing/2014/main" id="{E10183AA-7982-264B-909B-E6CE72C5FF3D}"/>
              </a:ext>
            </a:extLst>
          </p:cNvPr>
          <p:cNvSpPr>
            <a:spLocks noChangeArrowheads="1"/>
          </p:cNvSpPr>
          <p:nvPr/>
        </p:nvSpPr>
        <p:spPr bwMode="auto">
          <a:xfrm>
            <a:off x="3822700" y="4465638"/>
            <a:ext cx="1612900" cy="288925"/>
          </a:xfrm>
          <a:prstGeom prst="rect">
            <a:avLst/>
          </a:prstGeom>
          <a:solidFill>
            <a:srgbClr val="0000FF"/>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36" name="Rectangle 48">
            <a:extLst>
              <a:ext uri="{FF2B5EF4-FFF2-40B4-BE49-F238E27FC236}">
                <a16:creationId xmlns:a16="http://schemas.microsoft.com/office/drawing/2014/main" id="{4579BCA4-7458-D141-A608-E32611B6100B}"/>
              </a:ext>
            </a:extLst>
          </p:cNvPr>
          <p:cNvSpPr>
            <a:spLocks noChangeArrowheads="1"/>
          </p:cNvSpPr>
          <p:nvPr/>
        </p:nvSpPr>
        <p:spPr bwMode="auto">
          <a:xfrm>
            <a:off x="3822700" y="4465638"/>
            <a:ext cx="230188" cy="288925"/>
          </a:xfrm>
          <a:prstGeom prst="rect">
            <a:avLst/>
          </a:prstGeom>
          <a:solidFill>
            <a:srgbClr val="FF6600"/>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37" name="Text Box 49">
            <a:extLst>
              <a:ext uri="{FF2B5EF4-FFF2-40B4-BE49-F238E27FC236}">
                <a16:creationId xmlns:a16="http://schemas.microsoft.com/office/drawing/2014/main" id="{8EDF5390-99E4-954F-A89C-85A466CC0827}"/>
              </a:ext>
            </a:extLst>
          </p:cNvPr>
          <p:cNvSpPr txBox="1">
            <a:spLocks noChangeArrowheads="1"/>
          </p:cNvSpPr>
          <p:nvPr/>
        </p:nvSpPr>
        <p:spPr bwMode="auto">
          <a:xfrm>
            <a:off x="4225925" y="4421188"/>
            <a:ext cx="831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Row 0</a:t>
            </a:r>
          </a:p>
        </p:txBody>
      </p:sp>
      <p:sp>
        <p:nvSpPr>
          <p:cNvPr id="38" name="Text Box 50">
            <a:extLst>
              <a:ext uri="{FF2B5EF4-FFF2-40B4-BE49-F238E27FC236}">
                <a16:creationId xmlns:a16="http://schemas.microsoft.com/office/drawing/2014/main" id="{5C1D5035-395C-4D43-B8FE-E4AF62EDE386}"/>
              </a:ext>
            </a:extLst>
          </p:cNvPr>
          <p:cNvSpPr txBox="1">
            <a:spLocks noChangeArrowheads="1"/>
          </p:cNvSpPr>
          <p:nvPr/>
        </p:nvSpPr>
        <p:spPr bwMode="auto">
          <a:xfrm>
            <a:off x="4237038" y="4421188"/>
            <a:ext cx="831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Empty</a:t>
            </a:r>
          </a:p>
        </p:txBody>
      </p:sp>
      <p:sp>
        <p:nvSpPr>
          <p:cNvPr id="39" name="Text Box 51">
            <a:extLst>
              <a:ext uri="{FF2B5EF4-FFF2-40B4-BE49-F238E27FC236}">
                <a16:creationId xmlns:a16="http://schemas.microsoft.com/office/drawing/2014/main" id="{59ABAB05-8D00-BF44-815C-C4B4393C5F6D}"/>
              </a:ext>
            </a:extLst>
          </p:cNvPr>
          <p:cNvSpPr txBox="1">
            <a:spLocks noChangeArrowheads="1"/>
          </p:cNvSpPr>
          <p:nvPr/>
        </p:nvSpPr>
        <p:spPr bwMode="auto">
          <a:xfrm>
            <a:off x="7938" y="1530350"/>
            <a:ext cx="23018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  (Row 0, Column 1)</a:t>
            </a:r>
          </a:p>
        </p:txBody>
      </p:sp>
      <p:sp>
        <p:nvSpPr>
          <p:cNvPr id="40" name="Text Box 52">
            <a:extLst>
              <a:ext uri="{FF2B5EF4-FFF2-40B4-BE49-F238E27FC236}">
                <a16:creationId xmlns:a16="http://schemas.microsoft.com/office/drawing/2014/main" id="{3B8FC70B-BCC0-6C4D-A691-55033F4EEC5A}"/>
              </a:ext>
            </a:extLst>
          </p:cNvPr>
          <p:cNvSpPr txBox="1">
            <a:spLocks noChangeArrowheads="1"/>
          </p:cNvSpPr>
          <p:nvPr/>
        </p:nvSpPr>
        <p:spPr bwMode="auto">
          <a:xfrm>
            <a:off x="1301750" y="5078413"/>
            <a:ext cx="2038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Column address 1</a:t>
            </a:r>
          </a:p>
        </p:txBody>
      </p:sp>
      <p:sp>
        <p:nvSpPr>
          <p:cNvPr id="41" name="Rectangle 53">
            <a:extLst>
              <a:ext uri="{FF2B5EF4-FFF2-40B4-BE49-F238E27FC236}">
                <a16:creationId xmlns:a16="http://schemas.microsoft.com/office/drawing/2014/main" id="{21C216F4-9C4F-1949-93C9-81338C982E6F}"/>
              </a:ext>
            </a:extLst>
          </p:cNvPr>
          <p:cNvSpPr>
            <a:spLocks noChangeArrowheads="1"/>
          </p:cNvSpPr>
          <p:nvPr/>
        </p:nvSpPr>
        <p:spPr bwMode="auto">
          <a:xfrm>
            <a:off x="4054475" y="4465638"/>
            <a:ext cx="230188" cy="288925"/>
          </a:xfrm>
          <a:prstGeom prst="rect">
            <a:avLst/>
          </a:prstGeom>
          <a:solidFill>
            <a:srgbClr val="FF6600"/>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42" name="Text Box 54">
            <a:extLst>
              <a:ext uri="{FF2B5EF4-FFF2-40B4-BE49-F238E27FC236}">
                <a16:creationId xmlns:a16="http://schemas.microsoft.com/office/drawing/2014/main" id="{57612249-DE81-1F45-89ED-152A77F161AE}"/>
              </a:ext>
            </a:extLst>
          </p:cNvPr>
          <p:cNvSpPr txBox="1">
            <a:spLocks noChangeArrowheads="1"/>
          </p:cNvSpPr>
          <p:nvPr/>
        </p:nvSpPr>
        <p:spPr bwMode="auto">
          <a:xfrm>
            <a:off x="136525" y="1797050"/>
            <a:ext cx="22367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(Row 0, Column 85)</a:t>
            </a:r>
          </a:p>
        </p:txBody>
      </p:sp>
      <p:sp>
        <p:nvSpPr>
          <p:cNvPr id="43" name="Rectangle 55">
            <a:extLst>
              <a:ext uri="{FF2B5EF4-FFF2-40B4-BE49-F238E27FC236}">
                <a16:creationId xmlns:a16="http://schemas.microsoft.com/office/drawing/2014/main" id="{A00DDAFF-CBD7-BE42-BD7B-1360608E494B}"/>
              </a:ext>
            </a:extLst>
          </p:cNvPr>
          <p:cNvSpPr>
            <a:spLocks noChangeArrowheads="1"/>
          </p:cNvSpPr>
          <p:nvPr/>
        </p:nvSpPr>
        <p:spPr bwMode="auto">
          <a:xfrm>
            <a:off x="5032375" y="4465638"/>
            <a:ext cx="230188" cy="288925"/>
          </a:xfrm>
          <a:prstGeom prst="rect">
            <a:avLst/>
          </a:prstGeom>
          <a:solidFill>
            <a:srgbClr val="FF6600"/>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44" name="Text Box 56">
            <a:extLst>
              <a:ext uri="{FF2B5EF4-FFF2-40B4-BE49-F238E27FC236}">
                <a16:creationId xmlns:a16="http://schemas.microsoft.com/office/drawing/2014/main" id="{9C4C45C6-E3BF-074E-B865-2FB199E311CD}"/>
              </a:ext>
            </a:extLst>
          </p:cNvPr>
          <p:cNvSpPr txBox="1">
            <a:spLocks noChangeArrowheads="1"/>
          </p:cNvSpPr>
          <p:nvPr/>
        </p:nvSpPr>
        <p:spPr bwMode="auto">
          <a:xfrm>
            <a:off x="1301750" y="5078413"/>
            <a:ext cx="2184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Column address 85</a:t>
            </a:r>
          </a:p>
        </p:txBody>
      </p:sp>
      <p:sp>
        <p:nvSpPr>
          <p:cNvPr id="45" name="Text Box 58">
            <a:extLst>
              <a:ext uri="{FF2B5EF4-FFF2-40B4-BE49-F238E27FC236}">
                <a16:creationId xmlns:a16="http://schemas.microsoft.com/office/drawing/2014/main" id="{2DE06179-080A-404B-8671-7D939AF54571}"/>
              </a:ext>
            </a:extLst>
          </p:cNvPr>
          <p:cNvSpPr txBox="1">
            <a:spLocks noChangeArrowheads="1"/>
          </p:cNvSpPr>
          <p:nvPr/>
        </p:nvSpPr>
        <p:spPr bwMode="auto">
          <a:xfrm>
            <a:off x="144463" y="2070100"/>
            <a:ext cx="21732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(Row 1, Column 0)</a:t>
            </a:r>
          </a:p>
        </p:txBody>
      </p:sp>
      <p:sp>
        <p:nvSpPr>
          <p:cNvPr id="46" name="Text Box 59">
            <a:extLst>
              <a:ext uri="{FF2B5EF4-FFF2-40B4-BE49-F238E27FC236}">
                <a16:creationId xmlns:a16="http://schemas.microsoft.com/office/drawing/2014/main" id="{B40DDC6E-5DA9-3141-B423-00B57EBA7803}"/>
              </a:ext>
            </a:extLst>
          </p:cNvPr>
          <p:cNvSpPr txBox="1">
            <a:spLocks noChangeArrowheads="1"/>
          </p:cNvSpPr>
          <p:nvPr/>
        </p:nvSpPr>
        <p:spPr bwMode="auto">
          <a:xfrm>
            <a:off x="6669088" y="4408488"/>
            <a:ext cx="552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3B812F"/>
                </a:solidFill>
                <a:effectLst/>
                <a:uLnTx/>
                <a:uFillTx/>
                <a:latin typeface="Arial" panose="020B0604020202020204" pitchFamily="34" charset="0"/>
                <a:ea typeface="ＭＳ Ｐゴシック" panose="020B0600070205080204" pitchFamily="34" charset="-128"/>
                <a:cs typeface="Arial" panose="020B0604020202020204" pitchFamily="34" charset="0"/>
              </a:rPr>
              <a:t>HIT</a:t>
            </a:r>
          </a:p>
        </p:txBody>
      </p:sp>
      <p:sp>
        <p:nvSpPr>
          <p:cNvPr id="47" name="Text Box 60">
            <a:extLst>
              <a:ext uri="{FF2B5EF4-FFF2-40B4-BE49-F238E27FC236}">
                <a16:creationId xmlns:a16="http://schemas.microsoft.com/office/drawing/2014/main" id="{5ED7AF90-4413-8542-B602-5E35A53BD6D7}"/>
              </a:ext>
            </a:extLst>
          </p:cNvPr>
          <p:cNvSpPr txBox="1">
            <a:spLocks noChangeArrowheads="1"/>
          </p:cNvSpPr>
          <p:nvPr/>
        </p:nvSpPr>
        <p:spPr bwMode="auto">
          <a:xfrm>
            <a:off x="6667500" y="4408488"/>
            <a:ext cx="552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3B812F"/>
                </a:solidFill>
                <a:effectLst/>
                <a:uLnTx/>
                <a:uFillTx/>
                <a:latin typeface="Arial" panose="020B0604020202020204" pitchFamily="34" charset="0"/>
                <a:ea typeface="ＭＳ Ｐゴシック" panose="020B0600070205080204" pitchFamily="34" charset="-128"/>
                <a:cs typeface="Arial" panose="020B0604020202020204" pitchFamily="34" charset="0"/>
              </a:rPr>
              <a:t>HIT</a:t>
            </a:r>
          </a:p>
        </p:txBody>
      </p:sp>
      <p:sp>
        <p:nvSpPr>
          <p:cNvPr id="48" name="Text Box 61">
            <a:extLst>
              <a:ext uri="{FF2B5EF4-FFF2-40B4-BE49-F238E27FC236}">
                <a16:creationId xmlns:a16="http://schemas.microsoft.com/office/drawing/2014/main" id="{F96C2B09-8839-C74E-93D9-96936C8AE460}"/>
              </a:ext>
            </a:extLst>
          </p:cNvPr>
          <p:cNvSpPr txBox="1">
            <a:spLocks noChangeArrowheads="1"/>
          </p:cNvSpPr>
          <p:nvPr/>
        </p:nvSpPr>
        <p:spPr bwMode="auto">
          <a:xfrm>
            <a:off x="561975" y="2565400"/>
            <a:ext cx="170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Row address 1</a:t>
            </a:r>
          </a:p>
        </p:txBody>
      </p:sp>
      <p:sp>
        <p:nvSpPr>
          <p:cNvPr id="49" name="Rectangle 62">
            <a:extLst>
              <a:ext uri="{FF2B5EF4-FFF2-40B4-BE49-F238E27FC236}">
                <a16:creationId xmlns:a16="http://schemas.microsoft.com/office/drawing/2014/main" id="{16E85537-49A3-8945-A256-C222842B7169}"/>
              </a:ext>
            </a:extLst>
          </p:cNvPr>
          <p:cNvSpPr>
            <a:spLocks noChangeArrowheads="1"/>
          </p:cNvSpPr>
          <p:nvPr/>
        </p:nvSpPr>
        <p:spPr bwMode="auto">
          <a:xfrm>
            <a:off x="3822700" y="1931988"/>
            <a:ext cx="1612900" cy="288925"/>
          </a:xfrm>
          <a:prstGeom prst="rect">
            <a:avLst/>
          </a:prstGeom>
          <a:solidFill>
            <a:srgbClr val="0000FF"/>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50" name="Rectangle 63">
            <a:extLst>
              <a:ext uri="{FF2B5EF4-FFF2-40B4-BE49-F238E27FC236}">
                <a16:creationId xmlns:a16="http://schemas.microsoft.com/office/drawing/2014/main" id="{BDE919D1-28C0-F84E-81FD-D4647B6687F3}"/>
              </a:ext>
            </a:extLst>
          </p:cNvPr>
          <p:cNvSpPr>
            <a:spLocks noChangeArrowheads="1"/>
          </p:cNvSpPr>
          <p:nvPr/>
        </p:nvSpPr>
        <p:spPr bwMode="auto">
          <a:xfrm>
            <a:off x="3822700" y="4465638"/>
            <a:ext cx="1612900" cy="288925"/>
          </a:xfrm>
          <a:prstGeom prst="rect">
            <a:avLst/>
          </a:prstGeom>
          <a:solidFill>
            <a:srgbClr val="0000FF"/>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51" name="Rectangle 64">
            <a:extLst>
              <a:ext uri="{FF2B5EF4-FFF2-40B4-BE49-F238E27FC236}">
                <a16:creationId xmlns:a16="http://schemas.microsoft.com/office/drawing/2014/main" id="{8536B316-1B69-1D48-B3DF-BD90563BAB03}"/>
              </a:ext>
            </a:extLst>
          </p:cNvPr>
          <p:cNvSpPr>
            <a:spLocks noChangeArrowheads="1"/>
          </p:cNvSpPr>
          <p:nvPr/>
        </p:nvSpPr>
        <p:spPr bwMode="auto">
          <a:xfrm>
            <a:off x="3822700" y="4465638"/>
            <a:ext cx="230188" cy="288925"/>
          </a:xfrm>
          <a:prstGeom prst="rect">
            <a:avLst/>
          </a:prstGeom>
          <a:solidFill>
            <a:srgbClr val="FF6600"/>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52" name="Text Box 65">
            <a:extLst>
              <a:ext uri="{FF2B5EF4-FFF2-40B4-BE49-F238E27FC236}">
                <a16:creationId xmlns:a16="http://schemas.microsoft.com/office/drawing/2014/main" id="{F0B2B259-927C-2D40-ACE1-B090F6CE3AF1}"/>
              </a:ext>
            </a:extLst>
          </p:cNvPr>
          <p:cNvSpPr txBox="1">
            <a:spLocks noChangeArrowheads="1"/>
          </p:cNvSpPr>
          <p:nvPr/>
        </p:nvSpPr>
        <p:spPr bwMode="auto">
          <a:xfrm>
            <a:off x="4273550" y="4419600"/>
            <a:ext cx="831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Row 1</a:t>
            </a:r>
          </a:p>
        </p:txBody>
      </p:sp>
      <p:sp>
        <p:nvSpPr>
          <p:cNvPr id="53" name="Text Box 66">
            <a:extLst>
              <a:ext uri="{FF2B5EF4-FFF2-40B4-BE49-F238E27FC236}">
                <a16:creationId xmlns:a16="http://schemas.microsoft.com/office/drawing/2014/main" id="{71B026A5-6A72-3F44-B7E2-879FDB82117A}"/>
              </a:ext>
            </a:extLst>
          </p:cNvPr>
          <p:cNvSpPr txBox="1">
            <a:spLocks noChangeArrowheads="1"/>
          </p:cNvSpPr>
          <p:nvPr/>
        </p:nvSpPr>
        <p:spPr bwMode="auto">
          <a:xfrm>
            <a:off x="1301750" y="5076825"/>
            <a:ext cx="2038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Column address 0</a:t>
            </a:r>
          </a:p>
        </p:txBody>
      </p:sp>
      <p:sp>
        <p:nvSpPr>
          <p:cNvPr id="54" name="Text Box 67">
            <a:extLst>
              <a:ext uri="{FF2B5EF4-FFF2-40B4-BE49-F238E27FC236}">
                <a16:creationId xmlns:a16="http://schemas.microsoft.com/office/drawing/2014/main" id="{3F9DCB03-60D1-D74B-8DB1-7038FF883A6A}"/>
              </a:ext>
            </a:extLst>
          </p:cNvPr>
          <p:cNvSpPr txBox="1">
            <a:spLocks noChangeArrowheads="1"/>
          </p:cNvSpPr>
          <p:nvPr/>
        </p:nvSpPr>
        <p:spPr bwMode="auto">
          <a:xfrm>
            <a:off x="6645275" y="4408488"/>
            <a:ext cx="145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CONFLICT !</a:t>
            </a:r>
          </a:p>
        </p:txBody>
      </p:sp>
      <p:sp>
        <p:nvSpPr>
          <p:cNvPr id="198710" name="Text Box 69">
            <a:extLst>
              <a:ext uri="{FF2B5EF4-FFF2-40B4-BE49-F238E27FC236}">
                <a16:creationId xmlns:a16="http://schemas.microsoft.com/office/drawing/2014/main" id="{37671707-A40E-1C44-8FED-CAAFB6C3D84E}"/>
              </a:ext>
            </a:extLst>
          </p:cNvPr>
          <p:cNvSpPr txBox="1">
            <a:spLocks noChangeArrowheads="1"/>
          </p:cNvSpPr>
          <p:nvPr/>
        </p:nvSpPr>
        <p:spPr bwMode="auto">
          <a:xfrm>
            <a:off x="4052888" y="1296988"/>
            <a:ext cx="1085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Columns</a:t>
            </a:r>
          </a:p>
        </p:txBody>
      </p:sp>
      <p:sp>
        <p:nvSpPr>
          <p:cNvPr id="198711" name="Text Box 70">
            <a:extLst>
              <a:ext uri="{FF2B5EF4-FFF2-40B4-BE49-F238E27FC236}">
                <a16:creationId xmlns:a16="http://schemas.microsoft.com/office/drawing/2014/main" id="{4CD1D5AB-9E0F-CD44-8C98-B7BA71828BFE}"/>
              </a:ext>
            </a:extLst>
          </p:cNvPr>
          <p:cNvSpPr txBox="1">
            <a:spLocks noChangeArrowheads="1"/>
          </p:cNvSpPr>
          <p:nvPr/>
        </p:nvSpPr>
        <p:spPr bwMode="auto">
          <a:xfrm rot="5400000">
            <a:off x="5220494" y="2637632"/>
            <a:ext cx="755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Rows</a:t>
            </a:r>
          </a:p>
        </p:txBody>
      </p:sp>
      <p:sp>
        <p:nvSpPr>
          <p:cNvPr id="57" name="Text Box 15">
            <a:extLst>
              <a:ext uri="{FF2B5EF4-FFF2-40B4-BE49-F238E27FC236}">
                <a16:creationId xmlns:a16="http://schemas.microsoft.com/office/drawing/2014/main" id="{FAB6CD63-4B7A-7241-9F7F-DEF4D3CCFA04}"/>
              </a:ext>
            </a:extLst>
          </p:cNvPr>
          <p:cNvSpPr txBox="1">
            <a:spLocks noChangeArrowheads="1"/>
          </p:cNvSpPr>
          <p:nvPr/>
        </p:nvSpPr>
        <p:spPr bwMode="auto">
          <a:xfrm>
            <a:off x="153988" y="979488"/>
            <a:ext cx="2070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  Access Address: </a:t>
            </a:r>
          </a:p>
        </p:txBody>
      </p:sp>
      <p:sp>
        <p:nvSpPr>
          <p:cNvPr id="58" name="Trapezoid 57">
            <a:extLst>
              <a:ext uri="{FF2B5EF4-FFF2-40B4-BE49-F238E27FC236}">
                <a16:creationId xmlns:a16="http://schemas.microsoft.com/office/drawing/2014/main" id="{D2D62B54-8C7E-2D4E-A288-39FF55E2D494}"/>
              </a:ext>
            </a:extLst>
          </p:cNvPr>
          <p:cNvSpPr/>
          <p:nvPr/>
        </p:nvSpPr>
        <p:spPr bwMode="auto">
          <a:xfrm rot="10800000">
            <a:off x="3814763" y="5026025"/>
            <a:ext cx="1617662" cy="422275"/>
          </a:xfrm>
          <a:prstGeom prst="trapezoid">
            <a:avLst/>
          </a:prstGeom>
          <a:noFill/>
          <a:ln w="9525" cap="flat" cmpd="sng" algn="ctr">
            <a:solidFill>
              <a:schemeClr val="tx1"/>
            </a:soli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ＭＳ Ｐゴシック" charset="0"/>
            </a:endParaRPr>
          </a:p>
        </p:txBody>
      </p:sp>
      <p:sp>
        <p:nvSpPr>
          <p:cNvPr id="2" name="TextBox 1">
            <a:extLst>
              <a:ext uri="{FF2B5EF4-FFF2-40B4-BE49-F238E27FC236}">
                <a16:creationId xmlns:a16="http://schemas.microsoft.com/office/drawing/2014/main" id="{384D4815-D6CA-8E41-BB40-985FE5F62108}"/>
              </a:ext>
            </a:extLst>
          </p:cNvPr>
          <p:cNvSpPr txBox="1">
            <a:spLocks noChangeArrowheads="1"/>
          </p:cNvSpPr>
          <p:nvPr/>
        </p:nvSpPr>
        <p:spPr bwMode="auto">
          <a:xfrm>
            <a:off x="5867400" y="1295400"/>
            <a:ext cx="32512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This view of a bank is an abstraction.</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Internally, a bank consists of many cells (transistors &amp; capacitors) and other structures that enable access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to cells</a:t>
            </a:r>
          </a:p>
        </p:txBody>
      </p:sp>
    </p:spTree>
    <p:extLst>
      <p:ext uri="{BB962C8B-B14F-4D97-AF65-F5344CB8AC3E}">
        <p14:creationId xmlns:p14="http://schemas.microsoft.com/office/powerpoint/2010/main" val="424429155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xit" presetSubtype="0" fill="hold" grpId="0"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hidden"/>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7"/>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9"/>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6"/>
                                        </p:tgtEl>
                                        <p:attrNameLst>
                                          <p:attrName>style.visibility</p:attrName>
                                        </p:attrNameLst>
                                      </p:cBhvr>
                                      <p:to>
                                        <p:strVal val="visible"/>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4"/>
                                        </p:tgtEl>
                                        <p:attrNameLst>
                                          <p:attrName>style.visibility</p:attrName>
                                        </p:attrNameLst>
                                      </p:cBhvr>
                                      <p:to>
                                        <p:strVal val="visible"/>
                                      </p:to>
                                    </p:set>
                                  </p:childTnLst>
                                </p:cTn>
                              </p:par>
                            </p:childTnLst>
                          </p:cTn>
                        </p:par>
                      </p:childTnLst>
                    </p:cTn>
                  </p:par>
                  <p:par>
                    <p:cTn id="57" fill="hold" nodeType="clickPar">
                      <p:stCondLst>
                        <p:cond delay="indefinite"/>
                      </p:stCondLst>
                      <p:childTnLst>
                        <p:par>
                          <p:cTn id="58" fill="hold" nodeType="withGroup">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5"/>
                                        </p:tgtEl>
                                        <p:attrNameLst>
                                          <p:attrName>style.visibility</p:attrName>
                                        </p:attrNameLst>
                                      </p:cBhvr>
                                      <p:to>
                                        <p:strVal val="visible"/>
                                      </p:to>
                                    </p:set>
                                  </p:childTnLst>
                                </p:cTn>
                              </p:par>
                              <p:par>
                                <p:cTn id="61" presetID="1" presetClass="exit" presetSubtype="0" fill="hold" grpId="1" nodeType="withEffect">
                                  <p:stCondLst>
                                    <p:cond delay="0"/>
                                  </p:stCondLst>
                                  <p:childTnLst>
                                    <p:set>
                                      <p:cBhvr>
                                        <p:cTn id="62" dur="1" fill="hold">
                                          <p:stCondLst>
                                            <p:cond delay="0"/>
                                          </p:stCondLst>
                                        </p:cTn>
                                        <p:tgtEl>
                                          <p:spTgt spid="34"/>
                                        </p:tgtEl>
                                        <p:attrNameLst>
                                          <p:attrName>style.visibility</p:attrName>
                                        </p:attrNameLst>
                                      </p:cBhvr>
                                      <p:to>
                                        <p:strVal val="hidden"/>
                                      </p:to>
                                    </p:set>
                                  </p:childTnLst>
                                </p:cTn>
                              </p:par>
                              <p:par>
                                <p:cTn id="63" presetID="1" presetClass="exit" presetSubtype="0" fill="hold" grpId="1" nodeType="withEffect">
                                  <p:stCondLst>
                                    <p:cond delay="0"/>
                                  </p:stCondLst>
                                  <p:childTnLst>
                                    <p:set>
                                      <p:cBhvr>
                                        <p:cTn id="64" dur="1" fill="hold">
                                          <p:stCondLst>
                                            <p:cond delay="0"/>
                                          </p:stCondLst>
                                        </p:cTn>
                                        <p:tgtEl>
                                          <p:spTgt spid="38"/>
                                        </p:tgtEl>
                                        <p:attrNameLst>
                                          <p:attrName>style.visibility</p:attrName>
                                        </p:attrNameLst>
                                      </p:cBhvr>
                                      <p:to>
                                        <p:strVal val="hidden"/>
                                      </p:to>
                                    </p:set>
                                  </p:childTnLst>
                                </p:cTn>
                              </p:par>
                              <p:par>
                                <p:cTn id="65" presetID="1" presetClass="entr" presetSubtype="0"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childTnLst>
                                </p:cTn>
                              </p:par>
                              <p:par>
                                <p:cTn id="67" presetID="1" presetClass="exit" presetSubtype="0" fill="hold" grpId="1" nodeType="withEffect">
                                  <p:stCondLst>
                                    <p:cond delay="0"/>
                                  </p:stCondLst>
                                  <p:childTnLst>
                                    <p:set>
                                      <p:cBhvr>
                                        <p:cTn id="68" dur="1" fill="hold">
                                          <p:stCondLst>
                                            <p:cond delay="0"/>
                                          </p:stCondLst>
                                        </p:cTn>
                                        <p:tgtEl>
                                          <p:spTgt spid="29"/>
                                        </p:tgtEl>
                                        <p:attrNameLst>
                                          <p:attrName>style.visibility</p:attrName>
                                        </p:attrNameLst>
                                      </p:cBhvr>
                                      <p:to>
                                        <p:strVal val="hidden"/>
                                      </p:to>
                                    </p:set>
                                  </p:childTnLst>
                                </p:cTn>
                              </p:par>
                            </p:childTnLst>
                          </p:cTn>
                        </p:par>
                      </p:childTnLst>
                    </p:cTn>
                  </p:par>
                  <p:par>
                    <p:cTn id="69" fill="hold" nodeType="clickPar">
                      <p:stCondLst>
                        <p:cond delay="indefinite"/>
                      </p:stCondLst>
                      <p:childTnLst>
                        <p:par>
                          <p:cTn id="70" fill="hold" nodeType="withGroup">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18"/>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0"/>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31"/>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27"/>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58"/>
                                        </p:tgtEl>
                                        <p:attrNameLst>
                                          <p:attrName>style.visibility</p:attrName>
                                        </p:attrNameLst>
                                      </p:cBhvr>
                                      <p:to>
                                        <p:strVal val="visible"/>
                                      </p:to>
                                    </p:set>
                                  </p:childTnLst>
                                </p:cTn>
                              </p:par>
                            </p:childTnLst>
                          </p:cTn>
                        </p:par>
                      </p:childTnLst>
                    </p:cTn>
                  </p:par>
                  <p:par>
                    <p:cTn id="81" fill="hold" nodeType="clickPar">
                      <p:stCondLst>
                        <p:cond delay="indefinite"/>
                      </p:stCondLst>
                      <p:childTnLst>
                        <p:par>
                          <p:cTn id="82" fill="hold" nodeType="withGroup">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36"/>
                                        </p:tgtEl>
                                        <p:attrNameLst>
                                          <p:attrName>style.visibility</p:attrName>
                                        </p:attrNameLst>
                                      </p:cBhvr>
                                      <p:to>
                                        <p:strVal val="visible"/>
                                      </p:to>
                                    </p:set>
                                  </p:childTnLst>
                                </p:cTn>
                              </p:par>
                            </p:childTnLst>
                          </p:cTn>
                        </p:par>
                      </p:childTnLst>
                    </p:cTn>
                  </p:par>
                  <p:par>
                    <p:cTn id="85" fill="hold" nodeType="clickPar">
                      <p:stCondLst>
                        <p:cond delay="indefinite"/>
                      </p:stCondLst>
                      <p:childTnLst>
                        <p:par>
                          <p:cTn id="86" fill="hold" nodeType="withGroup">
                            <p:stCondLst>
                              <p:cond delay="0"/>
                            </p:stCondLst>
                            <p:childTnLst>
                              <p:par>
                                <p:cTn id="87" presetID="1" presetClass="entr" presetSubtype="0" fill="hold" nodeType="clickEffect">
                                  <p:stCondLst>
                                    <p:cond delay="0"/>
                                  </p:stCondLst>
                                  <p:childTnLst>
                                    <p:set>
                                      <p:cBhvr>
                                        <p:cTn id="88" dur="1" fill="hold">
                                          <p:stCondLst>
                                            <p:cond delay="0"/>
                                          </p:stCondLst>
                                        </p:cTn>
                                        <p:tgtEl>
                                          <p:spTgt spid="32"/>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33"/>
                                        </p:tgtEl>
                                        <p:attrNameLst>
                                          <p:attrName>style.visibility</p:attrName>
                                        </p:attrNameLst>
                                      </p:cBhvr>
                                      <p:to>
                                        <p:strVal val="visible"/>
                                      </p:to>
                                    </p:set>
                                  </p:childTnLst>
                                </p:cTn>
                              </p:par>
                            </p:childTnLst>
                          </p:cTn>
                        </p:par>
                      </p:childTnLst>
                    </p:cTn>
                  </p:par>
                  <p:par>
                    <p:cTn id="91" fill="hold" nodeType="clickPar">
                      <p:stCondLst>
                        <p:cond delay="indefinite"/>
                      </p:stCondLst>
                      <p:childTnLst>
                        <p:par>
                          <p:cTn id="92" fill="hold" nodeType="withGroup">
                            <p:stCondLst>
                              <p:cond delay="0"/>
                            </p:stCondLst>
                            <p:childTnLst>
                              <p:par>
                                <p:cTn id="93" presetID="0" presetClass="path" presetSubtype="0" accel="50000" decel="50000" fill="hold" grpId="1" nodeType="clickEffect">
                                  <p:stCondLst>
                                    <p:cond delay="0"/>
                                  </p:stCondLst>
                                  <p:childTnLst>
                                    <p:animMotion origin="layout" path="M 0.01354 0.00232 L 0.07899 0.0007 L 0.07413 0.22616 " pathEditMode="relative" ptsTypes="AAA">
                                      <p:cBhvr>
                                        <p:cTn id="94" dur="1000" fill="hold"/>
                                        <p:tgtEl>
                                          <p:spTgt spid="36"/>
                                        </p:tgtEl>
                                        <p:attrNameLst>
                                          <p:attrName>ppt_x</p:attrName>
                                          <p:attrName>ppt_y</p:attrName>
                                        </p:attrNameLst>
                                      </p:cBhvr>
                                    </p:animMotion>
                                  </p:childTnLst>
                                </p:cTn>
                              </p:par>
                            </p:childTnLst>
                          </p:cTn>
                        </p:par>
                      </p:childTnLst>
                    </p:cTn>
                  </p:par>
                  <p:par>
                    <p:cTn id="95" fill="hold" nodeType="clickPar">
                      <p:stCondLst>
                        <p:cond delay="indefinite"/>
                      </p:stCondLst>
                      <p:childTnLst>
                        <p:par>
                          <p:cTn id="96" fill="hold" nodeType="withGroup">
                            <p:stCondLst>
                              <p:cond delay="0"/>
                            </p:stCondLst>
                            <p:childTnLst>
                              <p:par>
                                <p:cTn id="97" presetID="1" presetClass="exit" presetSubtype="0" fill="hold" grpId="2" nodeType="clickEffect">
                                  <p:stCondLst>
                                    <p:cond delay="0"/>
                                  </p:stCondLst>
                                  <p:childTnLst>
                                    <p:set>
                                      <p:cBhvr>
                                        <p:cTn id="98" dur="1" fill="hold">
                                          <p:stCondLst>
                                            <p:cond delay="0"/>
                                          </p:stCondLst>
                                        </p:cTn>
                                        <p:tgtEl>
                                          <p:spTgt spid="36"/>
                                        </p:tgtEl>
                                        <p:attrNameLst>
                                          <p:attrName>style.visibility</p:attrName>
                                        </p:attrNameLst>
                                      </p:cBhvr>
                                      <p:to>
                                        <p:strVal val="hidden"/>
                                      </p:to>
                                    </p:set>
                                  </p:childTnLst>
                                </p:cTn>
                              </p:par>
                              <p:par>
                                <p:cTn id="99" presetID="1" presetClass="exit" presetSubtype="0" fill="hold" grpId="1" nodeType="withEffect">
                                  <p:stCondLst>
                                    <p:cond delay="0"/>
                                  </p:stCondLst>
                                  <p:childTnLst>
                                    <p:set>
                                      <p:cBhvr>
                                        <p:cTn id="100" dur="1" fill="hold">
                                          <p:stCondLst>
                                            <p:cond delay="0"/>
                                          </p:stCondLst>
                                        </p:cTn>
                                        <p:tgtEl>
                                          <p:spTgt spid="30"/>
                                        </p:tgtEl>
                                        <p:attrNameLst>
                                          <p:attrName>style.visibility</p:attrName>
                                        </p:attrNameLst>
                                      </p:cBhvr>
                                      <p:to>
                                        <p:strVal val="hidden"/>
                                      </p:to>
                                    </p:set>
                                  </p:childTnLst>
                                </p:cTn>
                              </p:par>
                              <p:par>
                                <p:cTn id="101" presetID="3" presetClass="emph" presetSubtype="2" fill="hold" grpId="1" nodeType="withEffect">
                                  <p:stCondLst>
                                    <p:cond delay="0"/>
                                  </p:stCondLst>
                                  <p:childTnLst>
                                    <p:animClr clrSpc="rgb" dir="cw">
                                      <p:cBhvr override="childStyle">
                                        <p:cTn id="102" dur="500" fill="hold"/>
                                        <p:tgtEl>
                                          <p:spTgt spid="15"/>
                                        </p:tgtEl>
                                        <p:attrNameLst>
                                          <p:attrName>style.color</p:attrName>
                                        </p:attrNameLst>
                                      </p:cBhvr>
                                      <p:to>
                                        <a:srgbClr val="C0C0C0"/>
                                      </p:to>
                                    </p:animClr>
                                  </p:childTnLst>
                                </p:cTn>
                              </p:par>
                            </p:childTnLst>
                          </p:cTn>
                        </p:par>
                      </p:childTnLst>
                    </p:cTn>
                  </p:par>
                  <p:par>
                    <p:cTn id="103" fill="hold" nodeType="clickPar">
                      <p:stCondLst>
                        <p:cond delay="indefinite"/>
                      </p:stCondLst>
                      <p:childTnLst>
                        <p:par>
                          <p:cTn id="104" fill="hold" nodeType="withGroup">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39"/>
                                        </p:tgtEl>
                                        <p:attrNameLst>
                                          <p:attrName>style.visibility</p:attrName>
                                        </p:attrNameLst>
                                      </p:cBhvr>
                                      <p:to>
                                        <p:strVal val="visible"/>
                                      </p:to>
                                    </p:set>
                                  </p:childTnLst>
                                </p:cTn>
                              </p:par>
                            </p:childTnLst>
                          </p:cTn>
                        </p:par>
                      </p:childTnLst>
                    </p:cTn>
                  </p:par>
                  <p:par>
                    <p:cTn id="107" fill="hold" nodeType="clickPar">
                      <p:stCondLst>
                        <p:cond delay="indefinite"/>
                      </p:stCondLst>
                      <p:childTnLst>
                        <p:par>
                          <p:cTn id="108" fill="hold" nodeType="withGroup">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46"/>
                                        </p:tgtEl>
                                        <p:attrNameLst>
                                          <p:attrName>style.visibility</p:attrName>
                                        </p:attrNameLst>
                                      </p:cBhvr>
                                      <p:to>
                                        <p:strVal val="visible"/>
                                      </p:to>
                                    </p:set>
                                  </p:childTnLst>
                                </p:cTn>
                              </p:par>
                            </p:childTnLst>
                          </p:cTn>
                        </p:par>
                      </p:childTnLst>
                    </p:cTn>
                  </p:par>
                  <p:par>
                    <p:cTn id="111" fill="hold" nodeType="clickPar">
                      <p:stCondLst>
                        <p:cond delay="indefinite"/>
                      </p:stCondLst>
                      <p:childTnLst>
                        <p:par>
                          <p:cTn id="112" fill="hold" nodeType="withGroup">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40"/>
                                        </p:tgtEl>
                                        <p:attrNameLst>
                                          <p:attrName>style.visibility</p:attrName>
                                        </p:attrNameLst>
                                      </p:cBhvr>
                                      <p:to>
                                        <p:strVal val="visible"/>
                                      </p:to>
                                    </p:set>
                                  </p:childTnLst>
                                </p:cTn>
                              </p:par>
                            </p:childTnLst>
                          </p:cTn>
                        </p:par>
                      </p:childTnLst>
                    </p:cTn>
                  </p:par>
                  <p:par>
                    <p:cTn id="115" fill="hold" nodeType="clickPar">
                      <p:stCondLst>
                        <p:cond delay="indefinite"/>
                      </p:stCondLst>
                      <p:childTnLst>
                        <p:par>
                          <p:cTn id="116" fill="hold" nodeType="withGroup">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41"/>
                                        </p:tgtEl>
                                        <p:attrNameLst>
                                          <p:attrName>style.visibility</p:attrName>
                                        </p:attrNameLst>
                                      </p:cBhvr>
                                      <p:to>
                                        <p:strVal val="visible"/>
                                      </p:to>
                                    </p:set>
                                  </p:childTnLst>
                                </p:cTn>
                              </p:par>
                            </p:childTnLst>
                          </p:cTn>
                        </p:par>
                      </p:childTnLst>
                    </p:cTn>
                  </p:par>
                  <p:par>
                    <p:cTn id="119" fill="hold" nodeType="clickPar">
                      <p:stCondLst>
                        <p:cond delay="indefinite"/>
                      </p:stCondLst>
                      <p:childTnLst>
                        <p:par>
                          <p:cTn id="120" fill="hold" nodeType="withGroup">
                            <p:stCondLst>
                              <p:cond delay="0"/>
                            </p:stCondLst>
                            <p:childTnLst>
                              <p:par>
                                <p:cTn id="121" presetID="0" presetClass="path" presetSubtype="0" accel="50000" decel="50000" fill="hold" grpId="1" nodeType="clickEffect">
                                  <p:stCondLst>
                                    <p:cond delay="0"/>
                                  </p:stCondLst>
                                  <p:childTnLst>
                                    <p:animMotion origin="layout" path="M 0.0132 0.0007 C 0.02622 0.00116 0.05243 0.00232 0.05243 0.00232 L 0.04879 0.22778 " pathEditMode="relative" ptsTypes="fAA">
                                      <p:cBhvr>
                                        <p:cTn id="122" dur="1000" fill="hold"/>
                                        <p:tgtEl>
                                          <p:spTgt spid="41"/>
                                        </p:tgtEl>
                                        <p:attrNameLst>
                                          <p:attrName>ppt_x</p:attrName>
                                          <p:attrName>ppt_y</p:attrName>
                                        </p:attrNameLst>
                                      </p:cBhvr>
                                    </p:animMotion>
                                  </p:childTnLst>
                                </p:cTn>
                              </p:par>
                            </p:childTnLst>
                          </p:cTn>
                        </p:par>
                      </p:childTnLst>
                    </p:cTn>
                  </p:par>
                  <p:par>
                    <p:cTn id="123" fill="hold" nodeType="clickPar">
                      <p:stCondLst>
                        <p:cond delay="indefinite"/>
                      </p:stCondLst>
                      <p:childTnLst>
                        <p:par>
                          <p:cTn id="124" fill="hold" nodeType="withGroup">
                            <p:stCondLst>
                              <p:cond delay="0"/>
                            </p:stCondLst>
                            <p:childTnLst>
                              <p:par>
                                <p:cTn id="125" presetID="1" presetClass="exit" presetSubtype="0" fill="hold" grpId="1" nodeType="clickEffect">
                                  <p:stCondLst>
                                    <p:cond delay="0"/>
                                  </p:stCondLst>
                                  <p:childTnLst>
                                    <p:set>
                                      <p:cBhvr>
                                        <p:cTn id="126" dur="1" fill="hold">
                                          <p:stCondLst>
                                            <p:cond delay="0"/>
                                          </p:stCondLst>
                                        </p:cTn>
                                        <p:tgtEl>
                                          <p:spTgt spid="40"/>
                                        </p:tgtEl>
                                        <p:attrNameLst>
                                          <p:attrName>style.visibility</p:attrName>
                                        </p:attrNameLst>
                                      </p:cBhvr>
                                      <p:to>
                                        <p:strVal val="hidden"/>
                                      </p:to>
                                    </p:set>
                                  </p:childTnLst>
                                </p:cTn>
                              </p:par>
                              <p:par>
                                <p:cTn id="127" presetID="1" presetClass="exit" presetSubtype="0" fill="hold" grpId="2" nodeType="withEffect">
                                  <p:stCondLst>
                                    <p:cond delay="0"/>
                                  </p:stCondLst>
                                  <p:childTnLst>
                                    <p:set>
                                      <p:cBhvr>
                                        <p:cTn id="128" dur="1" fill="hold">
                                          <p:stCondLst>
                                            <p:cond delay="0"/>
                                          </p:stCondLst>
                                        </p:cTn>
                                        <p:tgtEl>
                                          <p:spTgt spid="41"/>
                                        </p:tgtEl>
                                        <p:attrNameLst>
                                          <p:attrName>style.visibility</p:attrName>
                                        </p:attrNameLst>
                                      </p:cBhvr>
                                      <p:to>
                                        <p:strVal val="hidden"/>
                                      </p:to>
                                    </p:set>
                                  </p:childTnLst>
                                </p:cTn>
                              </p:par>
                              <p:par>
                                <p:cTn id="129" presetID="1" presetClass="exit" presetSubtype="0" fill="hold" grpId="1" nodeType="withEffect">
                                  <p:stCondLst>
                                    <p:cond delay="0"/>
                                  </p:stCondLst>
                                  <p:childTnLst>
                                    <p:set>
                                      <p:cBhvr>
                                        <p:cTn id="130" dur="1" fill="hold">
                                          <p:stCondLst>
                                            <p:cond delay="0"/>
                                          </p:stCondLst>
                                        </p:cTn>
                                        <p:tgtEl>
                                          <p:spTgt spid="46"/>
                                        </p:tgtEl>
                                        <p:attrNameLst>
                                          <p:attrName>style.visibility</p:attrName>
                                        </p:attrNameLst>
                                      </p:cBhvr>
                                      <p:to>
                                        <p:strVal val="hidden"/>
                                      </p:to>
                                    </p:set>
                                  </p:childTnLst>
                                </p:cTn>
                              </p:par>
                              <p:par>
                                <p:cTn id="131" presetID="3" presetClass="emph" presetSubtype="2" fill="hold" grpId="1" nodeType="withEffect">
                                  <p:stCondLst>
                                    <p:cond delay="0"/>
                                  </p:stCondLst>
                                  <p:childTnLst>
                                    <p:animClr clrSpc="rgb" dir="cw">
                                      <p:cBhvr override="childStyle">
                                        <p:cTn id="132" dur="500" fill="hold"/>
                                        <p:tgtEl>
                                          <p:spTgt spid="39"/>
                                        </p:tgtEl>
                                        <p:attrNameLst>
                                          <p:attrName>style.color</p:attrName>
                                        </p:attrNameLst>
                                      </p:cBhvr>
                                      <p:to>
                                        <a:srgbClr val="C0C0C0"/>
                                      </p:to>
                                    </p:animClr>
                                  </p:childTnLst>
                                </p:cTn>
                              </p:par>
                            </p:childTnLst>
                          </p:cTn>
                        </p:par>
                      </p:childTnLst>
                    </p:cTn>
                  </p:par>
                  <p:par>
                    <p:cTn id="133" fill="hold" nodeType="clickPar">
                      <p:stCondLst>
                        <p:cond delay="indefinite"/>
                      </p:stCondLst>
                      <p:childTnLst>
                        <p:par>
                          <p:cTn id="134" fill="hold" nodeType="withGroup">
                            <p:stCondLst>
                              <p:cond delay="0"/>
                            </p:stCondLst>
                            <p:childTnLst>
                              <p:par>
                                <p:cTn id="135" presetID="1" presetClass="entr" presetSubtype="0" fill="hold" grpId="0" nodeType="clickEffect">
                                  <p:stCondLst>
                                    <p:cond delay="0"/>
                                  </p:stCondLst>
                                  <p:childTnLst>
                                    <p:set>
                                      <p:cBhvr>
                                        <p:cTn id="136" dur="1" fill="hold">
                                          <p:stCondLst>
                                            <p:cond delay="0"/>
                                          </p:stCondLst>
                                        </p:cTn>
                                        <p:tgtEl>
                                          <p:spTgt spid="42"/>
                                        </p:tgtEl>
                                        <p:attrNameLst>
                                          <p:attrName>style.visibility</p:attrName>
                                        </p:attrNameLst>
                                      </p:cBhvr>
                                      <p:to>
                                        <p:strVal val="visible"/>
                                      </p:to>
                                    </p:set>
                                  </p:childTnLst>
                                </p:cTn>
                              </p:par>
                            </p:childTnLst>
                          </p:cTn>
                        </p:par>
                      </p:childTnLst>
                    </p:cTn>
                  </p:par>
                  <p:par>
                    <p:cTn id="137" fill="hold" nodeType="clickPar">
                      <p:stCondLst>
                        <p:cond delay="indefinite"/>
                      </p:stCondLst>
                      <p:childTnLst>
                        <p:par>
                          <p:cTn id="138" fill="hold" nodeType="withGroup">
                            <p:stCondLst>
                              <p:cond delay="0"/>
                            </p:stCondLst>
                            <p:childTnLst>
                              <p:par>
                                <p:cTn id="139" presetID="1" presetClass="entr" presetSubtype="0" fill="hold" grpId="0" nodeType="clickEffect">
                                  <p:stCondLst>
                                    <p:cond delay="0"/>
                                  </p:stCondLst>
                                  <p:childTnLst>
                                    <p:set>
                                      <p:cBhvr>
                                        <p:cTn id="140" dur="1" fill="hold">
                                          <p:stCondLst>
                                            <p:cond delay="0"/>
                                          </p:stCondLst>
                                        </p:cTn>
                                        <p:tgtEl>
                                          <p:spTgt spid="47"/>
                                        </p:tgtEl>
                                        <p:attrNameLst>
                                          <p:attrName>style.visibility</p:attrName>
                                        </p:attrNameLst>
                                      </p:cBhvr>
                                      <p:to>
                                        <p:strVal val="visible"/>
                                      </p:to>
                                    </p:set>
                                  </p:childTnLst>
                                </p:cTn>
                              </p:par>
                            </p:childTnLst>
                          </p:cTn>
                        </p:par>
                      </p:childTnLst>
                    </p:cTn>
                  </p:par>
                  <p:par>
                    <p:cTn id="141" fill="hold" nodeType="clickPar">
                      <p:stCondLst>
                        <p:cond delay="indefinite"/>
                      </p:stCondLst>
                      <p:childTnLst>
                        <p:par>
                          <p:cTn id="142" fill="hold" nodeType="withGroup">
                            <p:stCondLst>
                              <p:cond delay="0"/>
                            </p:stCondLst>
                            <p:childTnLst>
                              <p:par>
                                <p:cTn id="143" presetID="1" presetClass="entr" presetSubtype="0" fill="hold" grpId="0" nodeType="clickEffect">
                                  <p:stCondLst>
                                    <p:cond delay="0"/>
                                  </p:stCondLst>
                                  <p:childTnLst>
                                    <p:set>
                                      <p:cBhvr>
                                        <p:cTn id="144" dur="1" fill="hold">
                                          <p:stCondLst>
                                            <p:cond delay="0"/>
                                          </p:stCondLst>
                                        </p:cTn>
                                        <p:tgtEl>
                                          <p:spTgt spid="44"/>
                                        </p:tgtEl>
                                        <p:attrNameLst>
                                          <p:attrName>style.visibility</p:attrName>
                                        </p:attrNameLst>
                                      </p:cBhvr>
                                      <p:to>
                                        <p:strVal val="visible"/>
                                      </p:to>
                                    </p:set>
                                  </p:childTnLst>
                                </p:cTn>
                              </p:par>
                            </p:childTnLst>
                          </p:cTn>
                        </p:par>
                      </p:childTnLst>
                    </p:cTn>
                  </p:par>
                  <p:par>
                    <p:cTn id="145" fill="hold" nodeType="clickPar">
                      <p:stCondLst>
                        <p:cond delay="indefinite"/>
                      </p:stCondLst>
                      <p:childTnLst>
                        <p:par>
                          <p:cTn id="146" fill="hold" nodeType="withGroup">
                            <p:stCondLst>
                              <p:cond delay="0"/>
                            </p:stCondLst>
                            <p:childTnLst>
                              <p:par>
                                <p:cTn id="147" presetID="1" presetClass="entr" presetSubtype="0" fill="hold" grpId="0" nodeType="clickEffect">
                                  <p:stCondLst>
                                    <p:cond delay="0"/>
                                  </p:stCondLst>
                                  <p:childTnLst>
                                    <p:set>
                                      <p:cBhvr>
                                        <p:cTn id="148" dur="1" fill="hold">
                                          <p:stCondLst>
                                            <p:cond delay="0"/>
                                          </p:stCondLst>
                                        </p:cTn>
                                        <p:tgtEl>
                                          <p:spTgt spid="43"/>
                                        </p:tgtEl>
                                        <p:attrNameLst>
                                          <p:attrName>style.visibility</p:attrName>
                                        </p:attrNameLst>
                                      </p:cBhvr>
                                      <p:to>
                                        <p:strVal val="visible"/>
                                      </p:to>
                                    </p:set>
                                  </p:childTnLst>
                                </p:cTn>
                              </p:par>
                            </p:childTnLst>
                          </p:cTn>
                        </p:par>
                      </p:childTnLst>
                    </p:cTn>
                  </p:par>
                  <p:par>
                    <p:cTn id="149" fill="hold" nodeType="clickPar">
                      <p:stCondLst>
                        <p:cond delay="indefinite"/>
                      </p:stCondLst>
                      <p:childTnLst>
                        <p:par>
                          <p:cTn id="150" fill="hold" nodeType="withGroup">
                            <p:stCondLst>
                              <p:cond delay="0"/>
                            </p:stCondLst>
                            <p:childTnLst>
                              <p:par>
                                <p:cTn id="151" presetID="0" presetClass="path" presetSubtype="0" accel="50000" decel="50000" fill="hold" grpId="1" nodeType="clickEffect">
                                  <p:stCondLst>
                                    <p:cond delay="0"/>
                                  </p:stCondLst>
                                  <p:childTnLst>
                                    <p:animMotion origin="layout" path="M -0.01407 0.00232 L -0.05695 0.00232 L -0.05816 0.22616 " pathEditMode="relative" ptsTypes="AAA">
                                      <p:cBhvr>
                                        <p:cTn id="152" dur="1000" fill="hold"/>
                                        <p:tgtEl>
                                          <p:spTgt spid="43"/>
                                        </p:tgtEl>
                                        <p:attrNameLst>
                                          <p:attrName>ppt_x</p:attrName>
                                          <p:attrName>ppt_y</p:attrName>
                                        </p:attrNameLst>
                                      </p:cBhvr>
                                    </p:animMotion>
                                  </p:childTnLst>
                                </p:cTn>
                              </p:par>
                            </p:childTnLst>
                          </p:cTn>
                        </p:par>
                      </p:childTnLst>
                    </p:cTn>
                  </p:par>
                  <p:par>
                    <p:cTn id="153" fill="hold" nodeType="clickPar">
                      <p:stCondLst>
                        <p:cond delay="indefinite"/>
                      </p:stCondLst>
                      <p:childTnLst>
                        <p:par>
                          <p:cTn id="154" fill="hold" nodeType="withGroup">
                            <p:stCondLst>
                              <p:cond delay="0"/>
                            </p:stCondLst>
                            <p:childTnLst>
                              <p:par>
                                <p:cTn id="155" presetID="1" presetClass="exit" presetSubtype="0" fill="hold" grpId="2" nodeType="clickEffect">
                                  <p:stCondLst>
                                    <p:cond delay="0"/>
                                  </p:stCondLst>
                                  <p:childTnLst>
                                    <p:set>
                                      <p:cBhvr>
                                        <p:cTn id="156" dur="1" fill="hold">
                                          <p:stCondLst>
                                            <p:cond delay="0"/>
                                          </p:stCondLst>
                                        </p:cTn>
                                        <p:tgtEl>
                                          <p:spTgt spid="43"/>
                                        </p:tgtEl>
                                        <p:attrNameLst>
                                          <p:attrName>style.visibility</p:attrName>
                                        </p:attrNameLst>
                                      </p:cBhvr>
                                      <p:to>
                                        <p:strVal val="hidden"/>
                                      </p:to>
                                    </p:set>
                                  </p:childTnLst>
                                </p:cTn>
                              </p:par>
                              <p:par>
                                <p:cTn id="157" presetID="1" presetClass="exit" presetSubtype="0" fill="hold" grpId="1" nodeType="withEffect">
                                  <p:stCondLst>
                                    <p:cond delay="0"/>
                                  </p:stCondLst>
                                  <p:childTnLst>
                                    <p:set>
                                      <p:cBhvr>
                                        <p:cTn id="158" dur="1" fill="hold">
                                          <p:stCondLst>
                                            <p:cond delay="0"/>
                                          </p:stCondLst>
                                        </p:cTn>
                                        <p:tgtEl>
                                          <p:spTgt spid="47"/>
                                        </p:tgtEl>
                                        <p:attrNameLst>
                                          <p:attrName>style.visibility</p:attrName>
                                        </p:attrNameLst>
                                      </p:cBhvr>
                                      <p:to>
                                        <p:strVal val="hidden"/>
                                      </p:to>
                                    </p:set>
                                  </p:childTnLst>
                                </p:cTn>
                              </p:par>
                              <p:par>
                                <p:cTn id="159" presetID="3" presetClass="emph" presetSubtype="2" fill="hold" grpId="1" nodeType="withEffect">
                                  <p:stCondLst>
                                    <p:cond delay="0"/>
                                  </p:stCondLst>
                                  <p:childTnLst>
                                    <p:animClr clrSpc="rgb" dir="cw">
                                      <p:cBhvr override="childStyle">
                                        <p:cTn id="160" dur="500" fill="hold"/>
                                        <p:tgtEl>
                                          <p:spTgt spid="42"/>
                                        </p:tgtEl>
                                        <p:attrNameLst>
                                          <p:attrName>style.color</p:attrName>
                                        </p:attrNameLst>
                                      </p:cBhvr>
                                      <p:to>
                                        <a:srgbClr val="C0C0C0"/>
                                      </p:to>
                                    </p:animClr>
                                  </p:childTnLst>
                                </p:cTn>
                              </p:par>
                              <p:par>
                                <p:cTn id="161" presetID="1" presetClass="exit" presetSubtype="0" fill="hold" grpId="1" nodeType="withEffect">
                                  <p:stCondLst>
                                    <p:cond delay="0"/>
                                  </p:stCondLst>
                                  <p:childTnLst>
                                    <p:set>
                                      <p:cBhvr>
                                        <p:cTn id="162" dur="1" fill="hold">
                                          <p:stCondLst>
                                            <p:cond delay="0"/>
                                          </p:stCondLst>
                                        </p:cTn>
                                        <p:tgtEl>
                                          <p:spTgt spid="44"/>
                                        </p:tgtEl>
                                        <p:attrNameLst>
                                          <p:attrName>style.visibility</p:attrName>
                                        </p:attrNameLst>
                                      </p:cBhvr>
                                      <p:to>
                                        <p:strVal val="hidden"/>
                                      </p:to>
                                    </p:set>
                                  </p:childTnLst>
                                </p:cTn>
                              </p:par>
                            </p:childTnLst>
                          </p:cTn>
                        </p:par>
                      </p:childTnLst>
                    </p:cTn>
                  </p:par>
                  <p:par>
                    <p:cTn id="163" fill="hold" nodeType="clickPar">
                      <p:stCondLst>
                        <p:cond delay="indefinite"/>
                      </p:stCondLst>
                      <p:childTnLst>
                        <p:par>
                          <p:cTn id="164" fill="hold" nodeType="withGroup">
                            <p:stCondLst>
                              <p:cond delay="0"/>
                            </p:stCondLst>
                            <p:childTnLst>
                              <p:par>
                                <p:cTn id="165" presetID="1" presetClass="entr" presetSubtype="0" fill="hold" grpId="0" nodeType="clickEffect">
                                  <p:stCondLst>
                                    <p:cond delay="0"/>
                                  </p:stCondLst>
                                  <p:childTnLst>
                                    <p:set>
                                      <p:cBhvr>
                                        <p:cTn id="166" dur="1" fill="hold">
                                          <p:stCondLst>
                                            <p:cond delay="0"/>
                                          </p:stCondLst>
                                        </p:cTn>
                                        <p:tgtEl>
                                          <p:spTgt spid="45"/>
                                        </p:tgtEl>
                                        <p:attrNameLst>
                                          <p:attrName>style.visibility</p:attrName>
                                        </p:attrNameLst>
                                      </p:cBhvr>
                                      <p:to>
                                        <p:strVal val="visible"/>
                                      </p:to>
                                    </p:set>
                                  </p:childTnLst>
                                </p:cTn>
                              </p:par>
                            </p:childTnLst>
                          </p:cTn>
                        </p:par>
                      </p:childTnLst>
                    </p:cTn>
                  </p:par>
                  <p:par>
                    <p:cTn id="167" fill="hold" nodeType="clickPar">
                      <p:stCondLst>
                        <p:cond delay="indefinite"/>
                      </p:stCondLst>
                      <p:childTnLst>
                        <p:par>
                          <p:cTn id="168" fill="hold" nodeType="withGroup">
                            <p:stCondLst>
                              <p:cond delay="0"/>
                            </p:stCondLst>
                            <p:childTnLst>
                              <p:par>
                                <p:cTn id="169" presetID="1" presetClass="entr" presetSubtype="0" fill="hold" grpId="0" nodeType="clickEffect">
                                  <p:stCondLst>
                                    <p:cond delay="0"/>
                                  </p:stCondLst>
                                  <p:childTnLst>
                                    <p:set>
                                      <p:cBhvr>
                                        <p:cTn id="170" dur="1" fill="hold">
                                          <p:stCondLst>
                                            <p:cond delay="0"/>
                                          </p:stCondLst>
                                        </p:cTn>
                                        <p:tgtEl>
                                          <p:spTgt spid="54"/>
                                        </p:tgtEl>
                                        <p:attrNameLst>
                                          <p:attrName>style.visibility</p:attrName>
                                        </p:attrNameLst>
                                      </p:cBhvr>
                                      <p:to>
                                        <p:strVal val="visible"/>
                                      </p:to>
                                    </p:set>
                                  </p:childTnLst>
                                </p:cTn>
                              </p:par>
                            </p:childTnLst>
                          </p:cTn>
                        </p:par>
                      </p:childTnLst>
                    </p:cTn>
                  </p:par>
                  <p:par>
                    <p:cTn id="171" fill="hold" nodeType="clickPar">
                      <p:stCondLst>
                        <p:cond delay="indefinite"/>
                      </p:stCondLst>
                      <p:childTnLst>
                        <p:par>
                          <p:cTn id="172" fill="hold" nodeType="withGroup">
                            <p:stCondLst>
                              <p:cond delay="0"/>
                            </p:stCondLst>
                            <p:childTnLst>
                              <p:par>
                                <p:cTn id="173" presetID="5" presetClass="exit" presetSubtype="10" fill="hold" grpId="1" nodeType="clickEffect">
                                  <p:stCondLst>
                                    <p:cond delay="0"/>
                                  </p:stCondLst>
                                  <p:childTnLst>
                                    <p:animEffect transition="out" filter="checkerboard(across)">
                                      <p:cBhvr>
                                        <p:cTn id="174" dur="2000"/>
                                        <p:tgtEl>
                                          <p:spTgt spid="37"/>
                                        </p:tgtEl>
                                      </p:cBhvr>
                                    </p:animEffect>
                                    <p:set>
                                      <p:cBhvr>
                                        <p:cTn id="175" dur="1" fill="hold">
                                          <p:stCondLst>
                                            <p:cond delay="1999"/>
                                          </p:stCondLst>
                                        </p:cTn>
                                        <p:tgtEl>
                                          <p:spTgt spid="37"/>
                                        </p:tgtEl>
                                        <p:attrNameLst>
                                          <p:attrName>style.visibility</p:attrName>
                                        </p:attrNameLst>
                                      </p:cBhvr>
                                      <p:to>
                                        <p:strVal val="hidden"/>
                                      </p:to>
                                    </p:set>
                                  </p:childTnLst>
                                </p:cTn>
                              </p:par>
                              <p:par>
                                <p:cTn id="176" presetID="5" presetClass="exit" presetSubtype="10" fill="hold" grpId="1" nodeType="withEffect">
                                  <p:stCondLst>
                                    <p:cond delay="0"/>
                                  </p:stCondLst>
                                  <p:childTnLst>
                                    <p:animEffect transition="out" filter="checkerboard(across)">
                                      <p:cBhvr>
                                        <p:cTn id="177" dur="2000"/>
                                        <p:tgtEl>
                                          <p:spTgt spid="35"/>
                                        </p:tgtEl>
                                      </p:cBhvr>
                                    </p:animEffect>
                                    <p:set>
                                      <p:cBhvr>
                                        <p:cTn id="178" dur="1" fill="hold">
                                          <p:stCondLst>
                                            <p:cond delay="1999"/>
                                          </p:stCondLst>
                                        </p:cTn>
                                        <p:tgtEl>
                                          <p:spTgt spid="35"/>
                                        </p:tgtEl>
                                        <p:attrNameLst>
                                          <p:attrName>style.visibility</p:attrName>
                                        </p:attrNameLst>
                                      </p:cBhvr>
                                      <p:to>
                                        <p:strVal val="hidden"/>
                                      </p:to>
                                    </p:set>
                                  </p:childTnLst>
                                </p:cTn>
                              </p:par>
                            </p:childTnLst>
                          </p:cTn>
                        </p:par>
                      </p:childTnLst>
                    </p:cTn>
                  </p:par>
                  <p:par>
                    <p:cTn id="179" fill="hold" nodeType="clickPar">
                      <p:stCondLst>
                        <p:cond delay="indefinite"/>
                      </p:stCondLst>
                      <p:childTnLst>
                        <p:par>
                          <p:cTn id="180" fill="hold" nodeType="withGroup">
                            <p:stCondLst>
                              <p:cond delay="0"/>
                            </p:stCondLst>
                            <p:childTnLst>
                              <p:par>
                                <p:cTn id="181" presetID="1" presetClass="entr" presetSubtype="0" fill="hold" grpId="0" nodeType="clickEffect">
                                  <p:stCondLst>
                                    <p:cond delay="0"/>
                                  </p:stCondLst>
                                  <p:childTnLst>
                                    <p:set>
                                      <p:cBhvr>
                                        <p:cTn id="182" dur="1" fill="hold">
                                          <p:stCondLst>
                                            <p:cond delay="0"/>
                                          </p:stCondLst>
                                        </p:cTn>
                                        <p:tgtEl>
                                          <p:spTgt spid="48"/>
                                        </p:tgtEl>
                                        <p:attrNameLst>
                                          <p:attrName>style.visibility</p:attrName>
                                        </p:attrNameLst>
                                      </p:cBhvr>
                                      <p:to>
                                        <p:strVal val="visible"/>
                                      </p:to>
                                    </p:set>
                                  </p:childTnLst>
                                </p:cTn>
                              </p:par>
                            </p:childTnLst>
                          </p:cTn>
                        </p:par>
                      </p:childTnLst>
                    </p:cTn>
                  </p:par>
                  <p:par>
                    <p:cTn id="183" fill="hold" nodeType="clickPar">
                      <p:stCondLst>
                        <p:cond delay="indefinite"/>
                      </p:stCondLst>
                      <p:childTnLst>
                        <p:par>
                          <p:cTn id="184" fill="hold" nodeType="withGroup">
                            <p:stCondLst>
                              <p:cond delay="0"/>
                            </p:stCondLst>
                            <p:childTnLst>
                              <p:par>
                                <p:cTn id="185" presetID="1" presetClass="entr" presetSubtype="0" fill="hold" grpId="0" nodeType="clickEffect">
                                  <p:stCondLst>
                                    <p:cond delay="0"/>
                                  </p:stCondLst>
                                  <p:childTnLst>
                                    <p:set>
                                      <p:cBhvr>
                                        <p:cTn id="186" dur="1" fill="hold">
                                          <p:stCondLst>
                                            <p:cond delay="0"/>
                                          </p:stCondLst>
                                        </p:cTn>
                                        <p:tgtEl>
                                          <p:spTgt spid="49"/>
                                        </p:tgtEl>
                                        <p:attrNameLst>
                                          <p:attrName>style.visibility</p:attrName>
                                        </p:attrNameLst>
                                      </p:cBhvr>
                                      <p:to>
                                        <p:strVal val="visible"/>
                                      </p:to>
                                    </p:set>
                                  </p:childTnLst>
                                </p:cTn>
                              </p:par>
                            </p:childTnLst>
                          </p:cTn>
                        </p:par>
                      </p:childTnLst>
                    </p:cTn>
                  </p:par>
                  <p:par>
                    <p:cTn id="187" fill="hold" nodeType="clickPar">
                      <p:stCondLst>
                        <p:cond delay="indefinite"/>
                      </p:stCondLst>
                      <p:childTnLst>
                        <p:par>
                          <p:cTn id="188" fill="hold" nodeType="withGroup">
                            <p:stCondLst>
                              <p:cond delay="0"/>
                            </p:stCondLst>
                            <p:childTnLst>
                              <p:par>
                                <p:cTn id="189" presetID="1" presetClass="exit" presetSubtype="0" fill="hold" grpId="1" nodeType="clickEffect">
                                  <p:stCondLst>
                                    <p:cond delay="0"/>
                                  </p:stCondLst>
                                  <p:childTnLst>
                                    <p:set>
                                      <p:cBhvr>
                                        <p:cTn id="190" dur="1" fill="hold">
                                          <p:stCondLst>
                                            <p:cond delay="0"/>
                                          </p:stCondLst>
                                        </p:cTn>
                                        <p:tgtEl>
                                          <p:spTgt spid="49"/>
                                        </p:tgtEl>
                                        <p:attrNameLst>
                                          <p:attrName>style.visibility</p:attrName>
                                        </p:attrNameLst>
                                      </p:cBhvr>
                                      <p:to>
                                        <p:strVal val="hidden"/>
                                      </p:to>
                                    </p:set>
                                  </p:childTnLst>
                                </p:cTn>
                              </p:par>
                              <p:par>
                                <p:cTn id="191" presetID="1" presetClass="entr" presetSubtype="0" fill="hold" grpId="0" nodeType="withEffect">
                                  <p:stCondLst>
                                    <p:cond delay="0"/>
                                  </p:stCondLst>
                                  <p:childTnLst>
                                    <p:set>
                                      <p:cBhvr>
                                        <p:cTn id="192" dur="1" fill="hold">
                                          <p:stCondLst>
                                            <p:cond delay="0"/>
                                          </p:stCondLst>
                                        </p:cTn>
                                        <p:tgtEl>
                                          <p:spTgt spid="50"/>
                                        </p:tgtEl>
                                        <p:attrNameLst>
                                          <p:attrName>style.visibility</p:attrName>
                                        </p:attrNameLst>
                                      </p:cBhvr>
                                      <p:to>
                                        <p:strVal val="visible"/>
                                      </p:to>
                                    </p:set>
                                  </p:childTnLst>
                                </p:cTn>
                              </p:par>
                              <p:par>
                                <p:cTn id="193" presetID="1" presetClass="entr" presetSubtype="0" fill="hold" grpId="0" nodeType="withEffect">
                                  <p:stCondLst>
                                    <p:cond delay="0"/>
                                  </p:stCondLst>
                                  <p:childTnLst>
                                    <p:set>
                                      <p:cBhvr>
                                        <p:cTn id="194" dur="1" fill="hold">
                                          <p:stCondLst>
                                            <p:cond delay="0"/>
                                          </p:stCondLst>
                                        </p:cTn>
                                        <p:tgtEl>
                                          <p:spTgt spid="52"/>
                                        </p:tgtEl>
                                        <p:attrNameLst>
                                          <p:attrName>style.visibility</p:attrName>
                                        </p:attrNameLst>
                                      </p:cBhvr>
                                      <p:to>
                                        <p:strVal val="visible"/>
                                      </p:to>
                                    </p:set>
                                  </p:childTnLst>
                                </p:cTn>
                              </p:par>
                              <p:par>
                                <p:cTn id="195" presetID="1" presetClass="exit" presetSubtype="0" fill="hold" grpId="1" nodeType="withEffect">
                                  <p:stCondLst>
                                    <p:cond delay="0"/>
                                  </p:stCondLst>
                                  <p:childTnLst>
                                    <p:set>
                                      <p:cBhvr>
                                        <p:cTn id="196" dur="1" fill="hold">
                                          <p:stCondLst>
                                            <p:cond delay="0"/>
                                          </p:stCondLst>
                                        </p:cTn>
                                        <p:tgtEl>
                                          <p:spTgt spid="48"/>
                                        </p:tgtEl>
                                        <p:attrNameLst>
                                          <p:attrName>style.visibility</p:attrName>
                                        </p:attrNameLst>
                                      </p:cBhvr>
                                      <p:to>
                                        <p:strVal val="hidden"/>
                                      </p:to>
                                    </p:set>
                                  </p:childTnLst>
                                </p:cTn>
                              </p:par>
                            </p:childTnLst>
                          </p:cTn>
                        </p:par>
                      </p:childTnLst>
                    </p:cTn>
                  </p:par>
                  <p:par>
                    <p:cTn id="197" fill="hold" nodeType="clickPar">
                      <p:stCondLst>
                        <p:cond delay="indefinite"/>
                      </p:stCondLst>
                      <p:childTnLst>
                        <p:par>
                          <p:cTn id="198" fill="hold" nodeType="withGroup">
                            <p:stCondLst>
                              <p:cond delay="0"/>
                            </p:stCondLst>
                            <p:childTnLst>
                              <p:par>
                                <p:cTn id="199" presetID="1" presetClass="entr" presetSubtype="0" fill="hold" grpId="0" nodeType="clickEffect">
                                  <p:stCondLst>
                                    <p:cond delay="0"/>
                                  </p:stCondLst>
                                  <p:childTnLst>
                                    <p:set>
                                      <p:cBhvr>
                                        <p:cTn id="200" dur="1" fill="hold">
                                          <p:stCondLst>
                                            <p:cond delay="0"/>
                                          </p:stCondLst>
                                        </p:cTn>
                                        <p:tgtEl>
                                          <p:spTgt spid="53"/>
                                        </p:tgtEl>
                                        <p:attrNameLst>
                                          <p:attrName>style.visibility</p:attrName>
                                        </p:attrNameLst>
                                      </p:cBhvr>
                                      <p:to>
                                        <p:strVal val="visible"/>
                                      </p:to>
                                    </p:set>
                                  </p:childTnLst>
                                </p:cTn>
                              </p:par>
                            </p:childTnLst>
                          </p:cTn>
                        </p:par>
                      </p:childTnLst>
                    </p:cTn>
                  </p:par>
                  <p:par>
                    <p:cTn id="201" fill="hold" nodeType="clickPar">
                      <p:stCondLst>
                        <p:cond delay="indefinite"/>
                      </p:stCondLst>
                      <p:childTnLst>
                        <p:par>
                          <p:cTn id="202" fill="hold" nodeType="withGroup">
                            <p:stCondLst>
                              <p:cond delay="0"/>
                            </p:stCondLst>
                            <p:childTnLst>
                              <p:par>
                                <p:cTn id="203" presetID="1" presetClass="entr" presetSubtype="0" fill="hold" grpId="0" nodeType="clickEffect">
                                  <p:stCondLst>
                                    <p:cond delay="0"/>
                                  </p:stCondLst>
                                  <p:childTnLst>
                                    <p:set>
                                      <p:cBhvr>
                                        <p:cTn id="204" dur="1" fill="hold">
                                          <p:stCondLst>
                                            <p:cond delay="0"/>
                                          </p:stCondLst>
                                        </p:cTn>
                                        <p:tgtEl>
                                          <p:spTgt spid="51"/>
                                        </p:tgtEl>
                                        <p:attrNameLst>
                                          <p:attrName>style.visibility</p:attrName>
                                        </p:attrNameLst>
                                      </p:cBhvr>
                                      <p:to>
                                        <p:strVal val="visible"/>
                                      </p:to>
                                    </p:set>
                                  </p:childTnLst>
                                </p:cTn>
                              </p:par>
                            </p:childTnLst>
                          </p:cTn>
                        </p:par>
                      </p:childTnLst>
                    </p:cTn>
                  </p:par>
                  <p:par>
                    <p:cTn id="205" fill="hold" nodeType="clickPar">
                      <p:stCondLst>
                        <p:cond delay="indefinite"/>
                      </p:stCondLst>
                      <p:childTnLst>
                        <p:par>
                          <p:cTn id="206" fill="hold" nodeType="withGroup">
                            <p:stCondLst>
                              <p:cond delay="0"/>
                            </p:stCondLst>
                            <p:childTnLst>
                              <p:par>
                                <p:cTn id="207" presetID="0" presetClass="path" presetSubtype="0" accel="50000" decel="50000" fill="hold" grpId="1" nodeType="clickEffect">
                                  <p:stCondLst>
                                    <p:cond delay="0"/>
                                  </p:stCondLst>
                                  <p:childTnLst>
                                    <p:animMotion origin="layout" path="M 0.01354 0.00232 L 0.07899 0.0007 L 0.07413 0.22616 " pathEditMode="relative" ptsTypes="AAA">
                                      <p:cBhvr>
                                        <p:cTn id="208" dur="1000" fill="hold"/>
                                        <p:tgtEl>
                                          <p:spTgt spid="51"/>
                                        </p:tgtEl>
                                        <p:attrNameLst>
                                          <p:attrName>ppt_x</p:attrName>
                                          <p:attrName>ppt_y</p:attrName>
                                        </p:attrNameLst>
                                      </p:cBhvr>
                                    </p:animMotion>
                                  </p:childTnLst>
                                </p:cTn>
                              </p:par>
                              <p:par>
                                <p:cTn id="209" presetID="1" presetClass="exit" presetSubtype="0" fill="hold" grpId="1" nodeType="withEffect">
                                  <p:stCondLst>
                                    <p:cond delay="0"/>
                                  </p:stCondLst>
                                  <p:childTnLst>
                                    <p:set>
                                      <p:cBhvr>
                                        <p:cTn id="210" dur="1" fill="hold">
                                          <p:stCondLst>
                                            <p:cond delay="0"/>
                                          </p:stCondLst>
                                        </p:cTn>
                                        <p:tgtEl>
                                          <p:spTgt spid="5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P spid="15" grpId="0"/>
      <p:bldP spid="15" grpId="1"/>
      <p:bldP spid="16" grpId="0" animBg="1"/>
      <p:bldP spid="17" grpId="0"/>
      <p:bldP spid="18" grpId="0"/>
      <p:bldP spid="29" grpId="0"/>
      <p:bldP spid="29" grpId="1"/>
      <p:bldP spid="30" grpId="0"/>
      <p:bldP spid="30" grpId="1"/>
      <p:bldP spid="33" grpId="0"/>
      <p:bldP spid="34" grpId="0" animBg="1"/>
      <p:bldP spid="34" grpId="1" animBg="1"/>
      <p:bldP spid="35" grpId="0" animBg="1"/>
      <p:bldP spid="35" grpId="1" animBg="1"/>
      <p:bldP spid="36" grpId="0" animBg="1"/>
      <p:bldP spid="36" grpId="1" animBg="1"/>
      <p:bldP spid="36" grpId="2" animBg="1"/>
      <p:bldP spid="37" grpId="0"/>
      <p:bldP spid="37" grpId="1"/>
      <p:bldP spid="38" grpId="0"/>
      <p:bldP spid="38" grpId="1"/>
      <p:bldP spid="39" grpId="0"/>
      <p:bldP spid="39" grpId="1"/>
      <p:bldP spid="40" grpId="0"/>
      <p:bldP spid="40" grpId="1"/>
      <p:bldP spid="41" grpId="0" animBg="1"/>
      <p:bldP spid="41" grpId="1" animBg="1"/>
      <p:bldP spid="41" grpId="2" animBg="1"/>
      <p:bldP spid="42" grpId="0"/>
      <p:bldP spid="42" grpId="1"/>
      <p:bldP spid="43" grpId="0" animBg="1"/>
      <p:bldP spid="43" grpId="1" animBg="1"/>
      <p:bldP spid="43" grpId="2" animBg="1"/>
      <p:bldP spid="44" grpId="0"/>
      <p:bldP spid="44" grpId="1"/>
      <p:bldP spid="45" grpId="0"/>
      <p:bldP spid="46" grpId="0"/>
      <p:bldP spid="46" grpId="1"/>
      <p:bldP spid="47" grpId="0"/>
      <p:bldP spid="47" grpId="1"/>
      <p:bldP spid="48" grpId="0"/>
      <p:bldP spid="48" grpId="1"/>
      <p:bldP spid="49" grpId="0" animBg="1"/>
      <p:bldP spid="49" grpId="1" animBg="1"/>
      <p:bldP spid="50" grpId="0" animBg="1"/>
      <p:bldP spid="51" grpId="0" animBg="1"/>
      <p:bldP spid="51" grpId="1" animBg="1"/>
      <p:bldP spid="52" grpId="0"/>
      <p:bldP spid="53" grpId="0"/>
      <p:bldP spid="54" grpId="0"/>
      <p:bldP spid="54" grpId="1"/>
      <p:bldP spid="57" grpId="0"/>
      <p:bldP spid="2" grpId="0" build="allAtOnce"/>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Slide Number Placeholder 4">
            <a:extLst>
              <a:ext uri="{FF2B5EF4-FFF2-40B4-BE49-F238E27FC236}">
                <a16:creationId xmlns:a16="http://schemas.microsoft.com/office/drawing/2014/main" id="{0B534579-3764-434E-8E4B-621C1EF64083}"/>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9CE7F1E-1AC1-CB4A-88E0-17A622753DD8}"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199682" name="Rectangle 2">
            <a:extLst>
              <a:ext uri="{FF2B5EF4-FFF2-40B4-BE49-F238E27FC236}">
                <a16:creationId xmlns:a16="http://schemas.microsoft.com/office/drawing/2014/main" id="{F1164CCF-D18C-7744-BFD3-4F5BF52EC2FD}"/>
              </a:ext>
            </a:extLst>
          </p:cNvPr>
          <p:cNvSpPr>
            <a:spLocks noGrp="1" noChangeArrowheads="1"/>
          </p:cNvSpPr>
          <p:nvPr>
            <p:ph type="title"/>
          </p:nvPr>
        </p:nvSpPr>
        <p:spPr/>
        <p:txBody>
          <a:bodyPr/>
          <a:lstStyle/>
          <a:p>
            <a:r>
              <a:rPr lang="en-US" altLang="en-US">
                <a:ea typeface="ＭＳ Ｐゴシック" panose="020B0600070205080204" pitchFamily="34" charset="-128"/>
              </a:rPr>
              <a:t>DRAM Controllers</a:t>
            </a:r>
          </a:p>
        </p:txBody>
      </p:sp>
      <p:sp>
        <p:nvSpPr>
          <p:cNvPr id="176131" name="Rectangle 3">
            <a:extLst>
              <a:ext uri="{FF2B5EF4-FFF2-40B4-BE49-F238E27FC236}">
                <a16:creationId xmlns:a16="http://schemas.microsoft.com/office/drawing/2014/main" id="{C52AE931-AF5A-4640-AE5D-8FC725A013B7}"/>
              </a:ext>
            </a:extLst>
          </p:cNvPr>
          <p:cNvSpPr>
            <a:spLocks noGrp="1" noChangeArrowheads="1"/>
          </p:cNvSpPr>
          <p:nvPr>
            <p:ph type="body" idx="1"/>
          </p:nvPr>
        </p:nvSpPr>
        <p:spPr>
          <a:xfrm>
            <a:off x="228600" y="1182688"/>
            <a:ext cx="8610600" cy="4876800"/>
          </a:xfrm>
        </p:spPr>
        <p:txBody>
          <a:bodyPr/>
          <a:lstStyle/>
          <a:p>
            <a:r>
              <a:rPr lang="en-US" altLang="en-US">
                <a:ea typeface="ＭＳ Ｐゴシック" panose="020B0600070205080204" pitchFamily="34" charset="-128"/>
              </a:rPr>
              <a:t>A row-conflict memory access takes significantly longer than a row-hit access</a:t>
            </a:r>
          </a:p>
          <a:p>
            <a:endParaRPr lang="en-US" altLang="en-US">
              <a:ea typeface="ＭＳ Ｐゴシック" panose="020B0600070205080204" pitchFamily="34" charset="-128"/>
            </a:endParaRPr>
          </a:p>
          <a:p>
            <a:r>
              <a:rPr lang="en-US" altLang="en-US">
                <a:ea typeface="ＭＳ Ｐゴシック" panose="020B0600070205080204" pitchFamily="34" charset="-128"/>
              </a:rPr>
              <a:t>Current controllers take advantage of this fact</a:t>
            </a:r>
          </a:p>
          <a:p>
            <a:pPr lvl="1"/>
            <a:endParaRPr lang="en-US" altLang="en-US" sz="1600">
              <a:ea typeface="ＭＳ Ｐゴシック" panose="020B0600070205080204" pitchFamily="34" charset="-128"/>
            </a:endParaRPr>
          </a:p>
          <a:p>
            <a:r>
              <a:rPr lang="en-US" altLang="en-US">
                <a:ea typeface="ＭＳ Ｐゴシック" panose="020B0600070205080204" pitchFamily="34" charset="-128"/>
              </a:rPr>
              <a:t>Commonly used scheduling policy (FR-FCFS) </a:t>
            </a:r>
            <a:r>
              <a:rPr lang="en-US" altLang="en-US" sz="1800">
                <a:ea typeface="ＭＳ Ｐゴシック" panose="020B0600070205080204" pitchFamily="34" charset="-128"/>
              </a:rPr>
              <a:t>[Rixner 2000]*</a:t>
            </a:r>
          </a:p>
          <a:p>
            <a:pPr lvl="1">
              <a:buFont typeface="Wingdings" pitchFamily="2" charset="2"/>
              <a:buNone/>
            </a:pPr>
            <a:r>
              <a:rPr lang="en-US" altLang="en-US">
                <a:solidFill>
                  <a:srgbClr val="003399"/>
                </a:solidFill>
                <a:ea typeface="ＭＳ Ｐゴシック" panose="020B0600070205080204" pitchFamily="34" charset="-128"/>
              </a:rPr>
              <a:t>(1) Row-hit first:</a:t>
            </a:r>
            <a:r>
              <a:rPr lang="en-US" altLang="en-US">
                <a:ea typeface="ＭＳ Ｐゴシック" panose="020B0600070205080204" pitchFamily="34" charset="-128"/>
              </a:rPr>
              <a:t> Service row-hit memory accesses first</a:t>
            </a:r>
          </a:p>
          <a:p>
            <a:pPr lvl="1">
              <a:buFont typeface="Wingdings" pitchFamily="2" charset="2"/>
              <a:buNone/>
            </a:pPr>
            <a:r>
              <a:rPr lang="en-US" altLang="en-US">
                <a:solidFill>
                  <a:srgbClr val="003399"/>
                </a:solidFill>
                <a:ea typeface="ＭＳ Ｐゴシック" panose="020B0600070205080204" pitchFamily="34" charset="-128"/>
              </a:rPr>
              <a:t>(2) Oldest-first:</a:t>
            </a:r>
            <a:r>
              <a:rPr lang="en-US" altLang="en-US">
                <a:ea typeface="ＭＳ Ｐゴシック" panose="020B0600070205080204" pitchFamily="34" charset="-128"/>
              </a:rPr>
              <a:t> Then service older accesses first</a:t>
            </a:r>
          </a:p>
          <a:p>
            <a:pPr lvl="1"/>
            <a:endParaRPr lang="en-US" altLang="en-US">
              <a:ea typeface="ＭＳ Ｐゴシック" panose="020B0600070205080204" pitchFamily="34" charset="-128"/>
            </a:endParaRPr>
          </a:p>
          <a:p>
            <a:r>
              <a:rPr lang="en-US" altLang="en-US">
                <a:ea typeface="ＭＳ Ｐゴシック" panose="020B0600070205080204" pitchFamily="34" charset="-128"/>
              </a:rPr>
              <a:t>This scheduling policy aims to maximize DRAM throughput</a:t>
            </a:r>
          </a:p>
        </p:txBody>
      </p:sp>
      <p:sp>
        <p:nvSpPr>
          <p:cNvPr id="199684" name="TextBox 6">
            <a:extLst>
              <a:ext uri="{FF2B5EF4-FFF2-40B4-BE49-F238E27FC236}">
                <a16:creationId xmlns:a16="http://schemas.microsoft.com/office/drawing/2014/main" id="{A341A83B-37E7-8B48-AFAF-A6773E400B30}"/>
              </a:ext>
            </a:extLst>
          </p:cNvPr>
          <p:cNvSpPr txBox="1">
            <a:spLocks noChangeArrowheads="1"/>
          </p:cNvSpPr>
          <p:nvPr/>
        </p:nvSpPr>
        <p:spPr bwMode="auto">
          <a:xfrm>
            <a:off x="304800" y="5715000"/>
            <a:ext cx="82327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*Rixner et al., </a:t>
            </a:r>
            <a:r>
              <a:rPr kumimoji="0" lang="ja-JP"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a:t>
            </a:r>
            <a:r>
              <a:rPr kumimoji="0"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Memory Access Scheduling,</a:t>
            </a:r>
            <a:r>
              <a:rPr kumimoji="0" lang="ja-JP"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a:t>
            </a:r>
            <a:r>
              <a:rPr kumimoji="0"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ISCA 2000.</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*Zuravleff and Robinson, </a:t>
            </a:r>
            <a:r>
              <a:rPr kumimoji="0" lang="ja-JP"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a:t>
            </a:r>
            <a:r>
              <a:rPr kumimoji="0"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Controller for a synchronous DRAM …,</a:t>
            </a:r>
            <a:r>
              <a:rPr kumimoji="0" lang="ja-JP"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a:t>
            </a:r>
            <a:r>
              <a:rPr kumimoji="0"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US Patent 5,630,096, May 1997.</a:t>
            </a:r>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229900386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6131">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76131">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6131">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6131">
                                            <p:txEl>
                                              <p:pRg st="6" end="6"/>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7613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29" name="Slide Number Placeholder 4">
            <a:extLst>
              <a:ext uri="{FF2B5EF4-FFF2-40B4-BE49-F238E27FC236}">
                <a16:creationId xmlns:a16="http://schemas.microsoft.com/office/drawing/2014/main" id="{1B8D5D28-A14D-FC4A-B165-A560F087BCB9}"/>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243C30D2-F167-9947-802E-7BA84C544969}"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201730" name="Rectangle 2">
            <a:extLst>
              <a:ext uri="{FF2B5EF4-FFF2-40B4-BE49-F238E27FC236}">
                <a16:creationId xmlns:a16="http://schemas.microsoft.com/office/drawing/2014/main" id="{E8E5D187-B2C5-684E-9546-9E0A21A0F3AE}"/>
              </a:ext>
            </a:extLst>
          </p:cNvPr>
          <p:cNvSpPr>
            <a:spLocks noGrp="1" noChangeArrowheads="1"/>
          </p:cNvSpPr>
          <p:nvPr>
            <p:ph type="title"/>
          </p:nvPr>
        </p:nvSpPr>
        <p:spPr/>
        <p:txBody>
          <a:bodyPr/>
          <a:lstStyle/>
          <a:p>
            <a:pPr eaLnBrk="1" hangingPunct="1"/>
            <a:r>
              <a:rPr lang="en-US" altLang="en-US">
                <a:ea typeface="ＭＳ Ｐゴシック" panose="020B0600070205080204" pitchFamily="34" charset="-128"/>
              </a:rPr>
              <a:t>The Problem</a:t>
            </a:r>
          </a:p>
        </p:txBody>
      </p:sp>
      <p:sp>
        <p:nvSpPr>
          <p:cNvPr id="23556" name="Rectangle 3">
            <a:extLst>
              <a:ext uri="{FF2B5EF4-FFF2-40B4-BE49-F238E27FC236}">
                <a16:creationId xmlns:a16="http://schemas.microsoft.com/office/drawing/2014/main" id="{81E666C3-9144-C441-8256-0112427ADDD2}"/>
              </a:ext>
            </a:extLst>
          </p:cNvPr>
          <p:cNvSpPr>
            <a:spLocks noGrp="1" noChangeArrowheads="1"/>
          </p:cNvSpPr>
          <p:nvPr>
            <p:ph type="body" idx="1"/>
          </p:nvPr>
        </p:nvSpPr>
        <p:spPr>
          <a:xfrm>
            <a:off x="228600" y="996950"/>
            <a:ext cx="8610600" cy="5194300"/>
          </a:xfrm>
        </p:spPr>
        <p:txBody>
          <a:bodyPr/>
          <a:lstStyle/>
          <a:p>
            <a:pPr eaLnBrk="1" hangingPunct="1"/>
            <a:r>
              <a:rPr lang="en-US" altLang="en-US">
                <a:ea typeface="ＭＳ Ｐゴシック" panose="020B0600070205080204" pitchFamily="34" charset="-128"/>
              </a:rPr>
              <a:t>Multiple applications share the DRAM controller</a:t>
            </a:r>
          </a:p>
          <a:p>
            <a:pPr eaLnBrk="1" hangingPunct="1"/>
            <a:r>
              <a:rPr lang="en-US" altLang="en-US">
                <a:ea typeface="ＭＳ Ｐゴシック" panose="020B0600070205080204" pitchFamily="34" charset="-128"/>
              </a:rPr>
              <a:t>DRAM controllers designed to maximize DRAM data throughput</a:t>
            </a:r>
          </a:p>
          <a:p>
            <a:pPr eaLnBrk="1" hangingPunct="1"/>
            <a:endParaRPr lang="en-US" altLang="en-US">
              <a:solidFill>
                <a:srgbClr val="003399"/>
              </a:solidFill>
              <a:ea typeface="ＭＳ Ｐゴシック" panose="020B0600070205080204" pitchFamily="34" charset="-128"/>
            </a:endParaRPr>
          </a:p>
          <a:p>
            <a:pPr eaLnBrk="1" hangingPunct="1"/>
            <a:r>
              <a:rPr lang="en-US" altLang="en-US">
                <a:solidFill>
                  <a:srgbClr val="003399"/>
                </a:solidFill>
                <a:ea typeface="ＭＳ Ｐゴシック" panose="020B0600070205080204" pitchFamily="34" charset="-128"/>
              </a:rPr>
              <a:t>DRAM scheduling policies are unfair to some applications</a:t>
            </a:r>
          </a:p>
          <a:p>
            <a:pPr lvl="1" eaLnBrk="1" hangingPunct="1"/>
            <a:r>
              <a:rPr lang="en-US" altLang="en-US" sz="2000">
                <a:ea typeface="ＭＳ Ｐゴシック" panose="020B0600070205080204" pitchFamily="34" charset="-128"/>
              </a:rPr>
              <a:t>Row-hit first: unfairly prioritizes </a:t>
            </a:r>
            <a:r>
              <a:rPr lang="en-US" altLang="en-US" sz="2000">
                <a:solidFill>
                  <a:srgbClr val="FF0000"/>
                </a:solidFill>
                <a:ea typeface="ＭＳ Ｐゴシック" panose="020B0600070205080204" pitchFamily="34" charset="-128"/>
              </a:rPr>
              <a:t>apps with high row buffer locality</a:t>
            </a:r>
          </a:p>
          <a:p>
            <a:pPr lvl="2" eaLnBrk="1" hangingPunct="1"/>
            <a:r>
              <a:rPr lang="en-US" altLang="en-US" sz="1800">
                <a:ea typeface="ＭＳ Ｐゴシック" panose="020B0600070205080204" pitchFamily="34" charset="-128"/>
              </a:rPr>
              <a:t>Threads that keep on accessing the same row</a:t>
            </a:r>
          </a:p>
          <a:p>
            <a:pPr lvl="1" eaLnBrk="1" hangingPunct="1"/>
            <a:r>
              <a:rPr lang="en-US" altLang="en-US" sz="2000">
                <a:ea typeface="ＭＳ Ｐゴシック" panose="020B0600070205080204" pitchFamily="34" charset="-128"/>
              </a:rPr>
              <a:t>Oldest-first: unfairly prioritizes </a:t>
            </a:r>
            <a:r>
              <a:rPr lang="en-US" altLang="en-US" sz="2000">
                <a:solidFill>
                  <a:srgbClr val="FF0000"/>
                </a:solidFill>
                <a:ea typeface="ＭＳ Ｐゴシック" panose="020B0600070205080204" pitchFamily="34" charset="-128"/>
              </a:rPr>
              <a:t>memory-intensive applications</a:t>
            </a:r>
          </a:p>
          <a:p>
            <a:pPr lvl="1" eaLnBrk="1" hangingPunct="1"/>
            <a:endParaRPr lang="en-US" altLang="en-US">
              <a:solidFill>
                <a:srgbClr val="003399"/>
              </a:solidFill>
              <a:ea typeface="ＭＳ Ｐゴシック" panose="020B0600070205080204" pitchFamily="34" charset="-128"/>
            </a:endParaRPr>
          </a:p>
          <a:p>
            <a:pPr eaLnBrk="1" hangingPunct="1"/>
            <a:r>
              <a:rPr lang="en-US" altLang="en-US">
                <a:solidFill>
                  <a:srgbClr val="003399"/>
                </a:solidFill>
                <a:ea typeface="ＭＳ Ｐゴシック" panose="020B0600070205080204" pitchFamily="34" charset="-128"/>
              </a:rPr>
              <a:t>DRAM controller vulnerable to denial of service attacks</a:t>
            </a:r>
          </a:p>
          <a:p>
            <a:pPr lvl="1" eaLnBrk="1" hangingPunct="1"/>
            <a:r>
              <a:rPr lang="en-US" altLang="en-US">
                <a:ea typeface="ＭＳ Ｐゴシック" panose="020B0600070205080204" pitchFamily="34" charset="-128"/>
              </a:rPr>
              <a:t>Can write programs to exploit unfairness</a:t>
            </a:r>
          </a:p>
          <a:p>
            <a:pPr lvl="1" eaLnBrk="1" hangingPunct="1"/>
            <a:endParaRPr lang="en-US" altLang="en-US">
              <a:solidFill>
                <a:srgbClr val="FF0000"/>
              </a:solidFill>
              <a:ea typeface="ＭＳ Ｐゴシック" panose="020B0600070205080204" pitchFamily="34" charset="-128"/>
            </a:endParaRPr>
          </a:p>
          <a:p>
            <a:pPr eaLnBrk="1" hangingPunct="1"/>
            <a:endParaRPr lang="en-US" altLang="en-US">
              <a:ea typeface="ＭＳ Ｐゴシック" panose="020B0600070205080204" pitchFamily="34" charset="-128"/>
            </a:endParaRPr>
          </a:p>
          <a:p>
            <a:pPr eaLnBrk="1" hangingPunct="1"/>
            <a:endParaRPr lang="en-US" altLang="en-US">
              <a:ea typeface="ＭＳ Ｐゴシック" panose="020B0600070205080204" pitchFamily="34" charset="-128"/>
            </a:endParaRPr>
          </a:p>
          <a:p>
            <a:pPr eaLnBrk="1" hangingPunct="1"/>
            <a:endParaRPr lang="en-US" altLang="en-US">
              <a:ea typeface="ＭＳ Ｐゴシック" panose="020B0600070205080204" pitchFamily="34" charset="-128"/>
            </a:endParaRPr>
          </a:p>
        </p:txBody>
      </p:sp>
    </p:spTree>
    <p:extLst>
      <p:ext uri="{BB962C8B-B14F-4D97-AF65-F5344CB8AC3E}">
        <p14:creationId xmlns:p14="http://schemas.microsoft.com/office/powerpoint/2010/main" val="17606579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3556">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556">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556">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556">
                                            <p:txEl>
                                              <p:pRg st="6" end="6"/>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23556">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55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ECF990E2-5326-0B49-B619-4E8472CD7505}"/>
              </a:ext>
            </a:extLst>
          </p:cNvPr>
          <p:cNvSpPr txBox="1">
            <a:spLocks noChangeArrowheads="1"/>
          </p:cNvSpPr>
          <p:nvPr/>
        </p:nvSpPr>
        <p:spPr bwMode="auto">
          <a:xfrm>
            <a:off x="4789488" y="1196975"/>
            <a:ext cx="3482975" cy="2062163"/>
          </a:xfrm>
          <a:prstGeom prst="rect">
            <a:avLst/>
          </a:prstGeom>
          <a:noFill/>
          <a:ln w="190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initialize large arrays A, B</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for (j=0; j&lt;N; j++)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index = rand();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A[index] = B[index];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a:t>
            </a:r>
          </a:p>
        </p:txBody>
      </p:sp>
      <p:sp>
        <p:nvSpPr>
          <p:cNvPr id="203778" name="Slide Number Placeholder 4">
            <a:extLst>
              <a:ext uri="{FF2B5EF4-FFF2-40B4-BE49-F238E27FC236}">
                <a16:creationId xmlns:a16="http://schemas.microsoft.com/office/drawing/2014/main" id="{A2C99F47-E775-1645-98FB-587092D8D296}"/>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2979C400-E3F5-4C47-AF73-78E56994A7A7}"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203779" name="Rectangle 2">
            <a:extLst>
              <a:ext uri="{FF2B5EF4-FFF2-40B4-BE49-F238E27FC236}">
                <a16:creationId xmlns:a16="http://schemas.microsoft.com/office/drawing/2014/main" id="{63C36D7A-FE06-CA45-8E1A-432FC0BA0B3F}"/>
              </a:ext>
            </a:extLst>
          </p:cNvPr>
          <p:cNvSpPr>
            <a:spLocks noGrp="1" noChangeArrowheads="1"/>
          </p:cNvSpPr>
          <p:nvPr>
            <p:ph type="title"/>
          </p:nvPr>
        </p:nvSpPr>
        <p:spPr/>
        <p:txBody>
          <a:bodyPr/>
          <a:lstStyle/>
          <a:p>
            <a:r>
              <a:rPr lang="en-US" altLang="en-US">
                <a:ea typeface="ＭＳ Ｐゴシック" panose="020B0600070205080204" pitchFamily="34" charset="-128"/>
              </a:rPr>
              <a:t>A Memory Performance Hog</a:t>
            </a:r>
          </a:p>
        </p:txBody>
      </p:sp>
      <p:sp>
        <p:nvSpPr>
          <p:cNvPr id="203780" name="Text Box 5">
            <a:extLst>
              <a:ext uri="{FF2B5EF4-FFF2-40B4-BE49-F238E27FC236}">
                <a16:creationId xmlns:a16="http://schemas.microsoft.com/office/drawing/2014/main" id="{4E010B45-4EE7-FE42-978D-EA28FE8DFF93}"/>
              </a:ext>
            </a:extLst>
          </p:cNvPr>
          <p:cNvSpPr txBox="1">
            <a:spLocks noChangeArrowheads="1"/>
          </p:cNvSpPr>
          <p:nvPr/>
        </p:nvSpPr>
        <p:spPr bwMode="auto">
          <a:xfrm>
            <a:off x="1576388" y="3654425"/>
            <a:ext cx="12588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1"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mn-cs"/>
              </a:rPr>
              <a:t>STREAM</a:t>
            </a:r>
          </a:p>
        </p:txBody>
      </p:sp>
      <p:sp>
        <p:nvSpPr>
          <p:cNvPr id="203781" name="Text Box 6">
            <a:extLst>
              <a:ext uri="{FF2B5EF4-FFF2-40B4-BE49-F238E27FC236}">
                <a16:creationId xmlns:a16="http://schemas.microsoft.com/office/drawing/2014/main" id="{B9DFA1C8-C7B5-034E-84E8-06C7C923A521}"/>
              </a:ext>
            </a:extLst>
          </p:cNvPr>
          <p:cNvSpPr txBox="1">
            <a:spLocks noChangeArrowheads="1"/>
          </p:cNvSpPr>
          <p:nvPr/>
        </p:nvSpPr>
        <p:spPr bwMode="auto">
          <a:xfrm>
            <a:off x="142875" y="4171950"/>
            <a:ext cx="4792663"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Sequential memory access </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Very high row buffer locality (96% hit rate)</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Memory intensive</a:t>
            </a:r>
          </a:p>
        </p:txBody>
      </p:sp>
      <p:sp>
        <p:nvSpPr>
          <p:cNvPr id="11" name="Rectangle 8">
            <a:extLst>
              <a:ext uri="{FF2B5EF4-FFF2-40B4-BE49-F238E27FC236}">
                <a16:creationId xmlns:a16="http://schemas.microsoft.com/office/drawing/2014/main" id="{AF2CC22B-FD9E-9C47-AD39-587D2EFDD273}"/>
              </a:ext>
            </a:extLst>
          </p:cNvPr>
          <p:cNvSpPr>
            <a:spLocks noChangeArrowheads="1"/>
          </p:cNvSpPr>
          <p:nvPr/>
        </p:nvSpPr>
        <p:spPr bwMode="auto">
          <a:xfrm>
            <a:off x="5119688" y="2079625"/>
            <a:ext cx="1662112" cy="252413"/>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3" name="Text Box 6">
            <a:extLst>
              <a:ext uri="{FF2B5EF4-FFF2-40B4-BE49-F238E27FC236}">
                <a16:creationId xmlns:a16="http://schemas.microsoft.com/office/drawing/2014/main" id="{CC101FE5-9FB5-9440-9016-60A82B6F358C}"/>
              </a:ext>
            </a:extLst>
          </p:cNvPr>
          <p:cNvSpPr txBox="1">
            <a:spLocks noChangeArrowheads="1"/>
          </p:cNvSpPr>
          <p:nvPr/>
        </p:nvSpPr>
        <p:spPr bwMode="auto">
          <a:xfrm>
            <a:off x="5883275" y="3654425"/>
            <a:ext cx="1365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1"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mn-cs"/>
              </a:rPr>
              <a:t>RANDOM</a:t>
            </a:r>
          </a:p>
        </p:txBody>
      </p:sp>
      <p:sp>
        <p:nvSpPr>
          <p:cNvPr id="14" name="Text Box 7">
            <a:extLst>
              <a:ext uri="{FF2B5EF4-FFF2-40B4-BE49-F238E27FC236}">
                <a16:creationId xmlns:a16="http://schemas.microsoft.com/office/drawing/2014/main" id="{720294CA-C47A-2F47-9630-A5D2BE44982B}"/>
              </a:ext>
            </a:extLst>
          </p:cNvPr>
          <p:cNvSpPr txBox="1">
            <a:spLocks noChangeArrowheads="1"/>
          </p:cNvSpPr>
          <p:nvPr/>
        </p:nvSpPr>
        <p:spPr bwMode="auto">
          <a:xfrm>
            <a:off x="4694238" y="4171950"/>
            <a:ext cx="4576762"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Random memory access</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Very low row buffer locality (3% hit rate)</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Similarly memory intensive</a:t>
            </a:r>
          </a:p>
        </p:txBody>
      </p:sp>
      <p:sp>
        <p:nvSpPr>
          <p:cNvPr id="18" name="Rectangle 8">
            <a:extLst>
              <a:ext uri="{FF2B5EF4-FFF2-40B4-BE49-F238E27FC236}">
                <a16:creationId xmlns:a16="http://schemas.microsoft.com/office/drawing/2014/main" id="{5A08FF6F-C67F-0442-B594-813E44E9D035}"/>
              </a:ext>
            </a:extLst>
          </p:cNvPr>
          <p:cNvSpPr>
            <a:spLocks noChangeArrowheads="1"/>
          </p:cNvSpPr>
          <p:nvPr/>
        </p:nvSpPr>
        <p:spPr bwMode="auto">
          <a:xfrm>
            <a:off x="877888" y="2079625"/>
            <a:ext cx="2011362" cy="252413"/>
          </a:xfrm>
          <a:prstGeom prst="rect">
            <a:avLst/>
          </a:prstGeom>
          <a:noFill/>
          <a:ln w="38100">
            <a:solidFill>
              <a:srgbClr val="003399"/>
            </a:solidFill>
            <a:miter lim="800000"/>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3786" name="TextBox 14">
            <a:extLst>
              <a:ext uri="{FF2B5EF4-FFF2-40B4-BE49-F238E27FC236}">
                <a16:creationId xmlns:a16="http://schemas.microsoft.com/office/drawing/2014/main" id="{EB7E06DA-6085-FB45-B8E4-03A35D735429}"/>
              </a:ext>
            </a:extLst>
          </p:cNvPr>
          <p:cNvSpPr txBox="1">
            <a:spLocks noChangeArrowheads="1"/>
          </p:cNvSpPr>
          <p:nvPr/>
        </p:nvSpPr>
        <p:spPr bwMode="auto">
          <a:xfrm>
            <a:off x="566738" y="1196975"/>
            <a:ext cx="3482975" cy="2062163"/>
          </a:xfrm>
          <a:prstGeom prst="rect">
            <a:avLst/>
          </a:prstGeom>
          <a:noFill/>
          <a:ln w="19050">
            <a:solidFill>
              <a:srgbClr val="003399"/>
            </a:solidFill>
            <a:miter lim="800000"/>
            <a:headEnd/>
            <a:tailEnd/>
          </a:ln>
          <a:extLst>
            <a:ext uri="{909E8E84-426E-40DD-AFC4-6F175D3DCCD1}">
              <a14:hiddenFill xmlns:a14="http://schemas.microsoft.com/office/drawing/2010/main">
                <a:solidFill>
                  <a:srgbClr val="FFFFFF"/>
                </a:solidFill>
              </a14:hiddenFill>
            </a:ext>
          </a:extLst>
        </p:spPr>
        <p:txBody>
          <a:bodyPr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initialize large arrays A, B</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for (j=0; j&lt;N; j++)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index = j*linesize;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A[index] = B[index];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a:t>
            </a:r>
          </a:p>
        </p:txBody>
      </p:sp>
      <p:sp>
        <p:nvSpPr>
          <p:cNvPr id="20" name="Text Box 5">
            <a:extLst>
              <a:ext uri="{FF2B5EF4-FFF2-40B4-BE49-F238E27FC236}">
                <a16:creationId xmlns:a16="http://schemas.microsoft.com/office/drawing/2014/main" id="{98945266-C8F5-494D-9823-6A2042B422F5}"/>
              </a:ext>
            </a:extLst>
          </p:cNvPr>
          <p:cNvSpPr txBox="1">
            <a:spLocks noChangeArrowheads="1"/>
          </p:cNvSpPr>
          <p:nvPr/>
        </p:nvSpPr>
        <p:spPr bwMode="auto">
          <a:xfrm>
            <a:off x="2889250" y="2057400"/>
            <a:ext cx="15065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mn-cs"/>
              </a:rPr>
              <a:t>streaming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mn-cs"/>
              </a:rPr>
              <a:t>(in sequence)</a:t>
            </a:r>
          </a:p>
        </p:txBody>
      </p:sp>
      <p:sp>
        <p:nvSpPr>
          <p:cNvPr id="21" name="Text Box 6">
            <a:extLst>
              <a:ext uri="{FF2B5EF4-FFF2-40B4-BE49-F238E27FC236}">
                <a16:creationId xmlns:a16="http://schemas.microsoft.com/office/drawing/2014/main" id="{E5D92CAB-2FBB-F54F-91D8-FBCF870FFE9C}"/>
              </a:ext>
            </a:extLst>
          </p:cNvPr>
          <p:cNvSpPr txBox="1">
            <a:spLocks noChangeArrowheads="1"/>
          </p:cNvSpPr>
          <p:nvPr/>
        </p:nvSpPr>
        <p:spPr bwMode="auto">
          <a:xfrm>
            <a:off x="6845300" y="2051050"/>
            <a:ext cx="989013"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mn-cs"/>
              </a:rPr>
              <a:t>random</a:t>
            </a:r>
          </a:p>
        </p:txBody>
      </p:sp>
      <p:sp>
        <p:nvSpPr>
          <p:cNvPr id="203789" name="TextBox 16">
            <a:extLst>
              <a:ext uri="{FF2B5EF4-FFF2-40B4-BE49-F238E27FC236}">
                <a16:creationId xmlns:a16="http://schemas.microsoft.com/office/drawing/2014/main" id="{518C97AD-052B-B64E-A7BA-6D975D57AAB9}"/>
              </a:ext>
            </a:extLst>
          </p:cNvPr>
          <p:cNvSpPr txBox="1">
            <a:spLocks noChangeArrowheads="1"/>
          </p:cNvSpPr>
          <p:nvPr/>
        </p:nvSpPr>
        <p:spPr bwMode="auto">
          <a:xfrm>
            <a:off x="233363" y="5791200"/>
            <a:ext cx="8683625"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20000"/>
              </a:spcBef>
              <a:spcAft>
                <a:spcPct val="0"/>
              </a:spcAft>
              <a:buClr>
                <a:srgbClr val="CC9900"/>
              </a:buClr>
              <a:buSzPct val="65000"/>
              <a:buFontTx/>
              <a:buNone/>
              <a:tabLst/>
              <a:defRPr/>
            </a:pPr>
            <a:r>
              <a:rPr kumimoji="0" lang="en-US" altLang="en-US" sz="19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Moscibroda and Mutlu, </a:t>
            </a:r>
            <a:r>
              <a:rPr kumimoji="0" lang="ja-JP" altLang="en-US" sz="19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ja-JP" sz="1900" b="0" i="0" u="none" strike="noStrike" kern="1200" cap="none" spc="0" normalizeH="0" baseline="0" noProof="0">
                <a:ln>
                  <a:noFill/>
                </a:ln>
                <a:solidFill>
                  <a:srgbClr val="0000FF"/>
                </a:solidFill>
                <a:effectLst/>
                <a:uLnTx/>
                <a:uFillTx/>
                <a:latin typeface="Tahoma" panose="020B0604030504040204" pitchFamily="34" charset="0"/>
                <a:ea typeface="ＭＳ Ｐゴシック" panose="020B0600070205080204" pitchFamily="34" charset="-128"/>
                <a:cs typeface="+mn-cs"/>
              </a:rPr>
              <a:t>Memory Performance Attacks</a:t>
            </a:r>
            <a:r>
              <a:rPr kumimoji="0" lang="en-US" altLang="ja-JP" sz="19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ja-JP" altLang="en-US" sz="19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ja-JP" sz="19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 USENIX Security 2007.</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284763940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1" grpId="0" animBg="1"/>
      <p:bldP spid="13" grpId="0"/>
      <p:bldP spid="14" grpId="0"/>
      <p:bldP spid="18" grpId="0" animBg="1"/>
      <p:bldP spid="20" grpId="0"/>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69" name="Title 1">
            <a:extLst>
              <a:ext uri="{FF2B5EF4-FFF2-40B4-BE49-F238E27FC236}">
                <a16:creationId xmlns:a16="http://schemas.microsoft.com/office/drawing/2014/main" id="{935C7EFD-DAAB-AE4F-ACE6-3F65E3DB6706}"/>
              </a:ext>
            </a:extLst>
          </p:cNvPr>
          <p:cNvSpPr>
            <a:spLocks noGrp="1" noChangeArrowheads="1"/>
          </p:cNvSpPr>
          <p:nvPr>
            <p:ph type="ctrTitle"/>
          </p:nvPr>
        </p:nvSpPr>
        <p:spPr>
          <a:xfrm>
            <a:off x="914400" y="1828800"/>
            <a:ext cx="7924800" cy="1752600"/>
          </a:xfrm>
        </p:spPr>
        <p:txBody>
          <a:bodyPr/>
          <a:lstStyle/>
          <a:p>
            <a:r>
              <a:rPr lang="en-US" altLang="en-US" dirty="0">
                <a:ea typeface="ＭＳ Ｐゴシック" panose="020B0600070205080204" pitchFamily="34" charset="-128"/>
              </a:rPr>
              <a:t>Mystery #3:  DRAM Refresh</a:t>
            </a:r>
          </a:p>
        </p:txBody>
      </p:sp>
      <p:sp>
        <p:nvSpPr>
          <p:cNvPr id="211970" name="Subtitle 2">
            <a:extLst>
              <a:ext uri="{FF2B5EF4-FFF2-40B4-BE49-F238E27FC236}">
                <a16:creationId xmlns:a16="http://schemas.microsoft.com/office/drawing/2014/main" id="{8193D97E-8FAE-DB4E-87D7-2605CF91977F}"/>
              </a:ext>
            </a:extLst>
          </p:cNvPr>
          <p:cNvSpPr>
            <a:spLocks noGrp="1" noChangeArrowheads="1"/>
          </p:cNvSpPr>
          <p:nvPr>
            <p:ph type="subTitle" idx="1"/>
          </p:nvPr>
        </p:nvSpPr>
        <p:spPr/>
        <p:txBody>
          <a:bodyPr/>
          <a:lstStyle/>
          <a:p>
            <a:endParaRPr lang="en-US" altLang="en-US">
              <a:ea typeface="ＭＳ Ｐゴシック" panose="020B0600070205080204" pitchFamily="34" charset="-128"/>
            </a:endParaRPr>
          </a:p>
        </p:txBody>
      </p:sp>
      <p:sp>
        <p:nvSpPr>
          <p:cNvPr id="211971" name="Slide Number Placeholder 3">
            <a:extLst>
              <a:ext uri="{FF2B5EF4-FFF2-40B4-BE49-F238E27FC236}">
                <a16:creationId xmlns:a16="http://schemas.microsoft.com/office/drawing/2014/main" id="{EA177B53-297A-2142-BD34-B5299404582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FD2DFF0-A11F-8D49-A403-3F8E639EA89A}" type="slidenum">
              <a:rPr kumimoji="0" lang="en-US" altLang="en-US" sz="12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altLang="en-US" sz="12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2113673372"/>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5" name="Slide Number Placeholder 4">
            <a:extLst>
              <a:ext uri="{FF2B5EF4-FFF2-40B4-BE49-F238E27FC236}">
                <a16:creationId xmlns:a16="http://schemas.microsoft.com/office/drawing/2014/main" id="{07893084-9B8F-6B4B-8847-F7CEBA736E1A}"/>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EC63FBD-323B-DC49-9CFC-DF8A6CE2F221}"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205826" name="Rectangle 2">
            <a:extLst>
              <a:ext uri="{FF2B5EF4-FFF2-40B4-BE49-F238E27FC236}">
                <a16:creationId xmlns:a16="http://schemas.microsoft.com/office/drawing/2014/main" id="{8ADA0834-05A3-AB46-B711-75B06B02A97D}"/>
              </a:ext>
            </a:extLst>
          </p:cNvPr>
          <p:cNvSpPr>
            <a:spLocks noGrp="1" noChangeArrowheads="1"/>
          </p:cNvSpPr>
          <p:nvPr>
            <p:ph type="title"/>
          </p:nvPr>
        </p:nvSpPr>
        <p:spPr/>
        <p:txBody>
          <a:bodyPr/>
          <a:lstStyle/>
          <a:p>
            <a:r>
              <a:rPr lang="en-US" altLang="en-US">
                <a:ea typeface="ＭＳ Ｐゴシック" panose="020B0600070205080204" pitchFamily="34" charset="-128"/>
              </a:rPr>
              <a:t>What Does the Memory Hog Do?</a:t>
            </a:r>
          </a:p>
        </p:txBody>
      </p:sp>
      <p:sp>
        <p:nvSpPr>
          <p:cNvPr id="205827" name="Rectangle 3">
            <a:extLst>
              <a:ext uri="{FF2B5EF4-FFF2-40B4-BE49-F238E27FC236}">
                <a16:creationId xmlns:a16="http://schemas.microsoft.com/office/drawing/2014/main" id="{AA911142-9365-4B48-B7CA-1A8C3A45FC8C}"/>
              </a:ext>
            </a:extLst>
          </p:cNvPr>
          <p:cNvSpPr>
            <a:spLocks noChangeArrowheads="1"/>
          </p:cNvSpPr>
          <p:nvPr/>
        </p:nvSpPr>
        <p:spPr bwMode="auto">
          <a:xfrm>
            <a:off x="5319713" y="1125538"/>
            <a:ext cx="1612900" cy="2244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5828" name="Line 4">
            <a:extLst>
              <a:ext uri="{FF2B5EF4-FFF2-40B4-BE49-F238E27FC236}">
                <a16:creationId xmlns:a16="http://schemas.microsoft.com/office/drawing/2014/main" id="{B702447F-B2B4-A84A-8199-6F41F3807924}"/>
              </a:ext>
            </a:extLst>
          </p:cNvPr>
          <p:cNvSpPr>
            <a:spLocks noChangeShapeType="1"/>
          </p:cNvSpPr>
          <p:nvPr/>
        </p:nvSpPr>
        <p:spPr bwMode="auto">
          <a:xfrm>
            <a:off x="5319713" y="1414463"/>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29" name="Line 5">
            <a:extLst>
              <a:ext uri="{FF2B5EF4-FFF2-40B4-BE49-F238E27FC236}">
                <a16:creationId xmlns:a16="http://schemas.microsoft.com/office/drawing/2014/main" id="{AED168BF-172B-3641-9182-CC14BDB1F18A}"/>
              </a:ext>
            </a:extLst>
          </p:cNvPr>
          <p:cNvSpPr>
            <a:spLocks noChangeShapeType="1"/>
          </p:cNvSpPr>
          <p:nvPr/>
        </p:nvSpPr>
        <p:spPr bwMode="auto">
          <a:xfrm>
            <a:off x="5319713" y="1700213"/>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30" name="Line 6">
            <a:extLst>
              <a:ext uri="{FF2B5EF4-FFF2-40B4-BE49-F238E27FC236}">
                <a16:creationId xmlns:a16="http://schemas.microsoft.com/office/drawing/2014/main" id="{B590509E-EF8C-534A-853A-7C21990BAA5B}"/>
              </a:ext>
            </a:extLst>
          </p:cNvPr>
          <p:cNvSpPr>
            <a:spLocks noChangeShapeType="1"/>
          </p:cNvSpPr>
          <p:nvPr/>
        </p:nvSpPr>
        <p:spPr bwMode="auto">
          <a:xfrm>
            <a:off x="5319713" y="1989138"/>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31" name="Line 7">
            <a:extLst>
              <a:ext uri="{FF2B5EF4-FFF2-40B4-BE49-F238E27FC236}">
                <a16:creationId xmlns:a16="http://schemas.microsoft.com/office/drawing/2014/main" id="{9CD2265F-779B-FF4A-9E73-060A0D4AE1D0}"/>
              </a:ext>
            </a:extLst>
          </p:cNvPr>
          <p:cNvSpPr>
            <a:spLocks noChangeShapeType="1"/>
          </p:cNvSpPr>
          <p:nvPr/>
        </p:nvSpPr>
        <p:spPr bwMode="auto">
          <a:xfrm>
            <a:off x="5319713" y="2278063"/>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32" name="Line 8">
            <a:extLst>
              <a:ext uri="{FF2B5EF4-FFF2-40B4-BE49-F238E27FC236}">
                <a16:creationId xmlns:a16="http://schemas.microsoft.com/office/drawing/2014/main" id="{42B5E60B-C160-7240-9BA9-ACA5E385E827}"/>
              </a:ext>
            </a:extLst>
          </p:cNvPr>
          <p:cNvSpPr>
            <a:spLocks noChangeShapeType="1"/>
          </p:cNvSpPr>
          <p:nvPr/>
        </p:nvSpPr>
        <p:spPr bwMode="auto">
          <a:xfrm>
            <a:off x="5319713" y="2563813"/>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33" name="Line 9">
            <a:extLst>
              <a:ext uri="{FF2B5EF4-FFF2-40B4-BE49-F238E27FC236}">
                <a16:creationId xmlns:a16="http://schemas.microsoft.com/office/drawing/2014/main" id="{D6E7B762-B8D4-B94E-BF83-AE6F16B6ADF5}"/>
              </a:ext>
            </a:extLst>
          </p:cNvPr>
          <p:cNvSpPr>
            <a:spLocks noChangeShapeType="1"/>
          </p:cNvSpPr>
          <p:nvPr/>
        </p:nvSpPr>
        <p:spPr bwMode="auto">
          <a:xfrm>
            <a:off x="5319713" y="2852738"/>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34" name="Rectangle 10">
            <a:extLst>
              <a:ext uri="{FF2B5EF4-FFF2-40B4-BE49-F238E27FC236}">
                <a16:creationId xmlns:a16="http://schemas.microsoft.com/office/drawing/2014/main" id="{EADF4ACF-7EE2-0147-AF3E-F63E2DBE2A16}"/>
              </a:ext>
            </a:extLst>
          </p:cNvPr>
          <p:cNvSpPr>
            <a:spLocks noChangeArrowheads="1"/>
          </p:cNvSpPr>
          <p:nvPr/>
        </p:nvSpPr>
        <p:spPr bwMode="auto">
          <a:xfrm>
            <a:off x="5319713" y="3948113"/>
            <a:ext cx="1612900" cy="2889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5835" name="Line 11">
            <a:extLst>
              <a:ext uri="{FF2B5EF4-FFF2-40B4-BE49-F238E27FC236}">
                <a16:creationId xmlns:a16="http://schemas.microsoft.com/office/drawing/2014/main" id="{63EA36E8-F09B-5644-A516-CF2918A0C8B5}"/>
              </a:ext>
            </a:extLst>
          </p:cNvPr>
          <p:cNvSpPr>
            <a:spLocks noChangeShapeType="1"/>
          </p:cNvSpPr>
          <p:nvPr/>
        </p:nvSpPr>
        <p:spPr bwMode="auto">
          <a:xfrm>
            <a:off x="6126163" y="3370263"/>
            <a:ext cx="0" cy="57785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36" name="Text Box 12">
            <a:extLst>
              <a:ext uri="{FF2B5EF4-FFF2-40B4-BE49-F238E27FC236}">
                <a16:creationId xmlns:a16="http://schemas.microsoft.com/office/drawing/2014/main" id="{1301F0E0-02C2-0340-9EC2-1956A706BCF0}"/>
              </a:ext>
            </a:extLst>
          </p:cNvPr>
          <p:cNvSpPr txBox="1">
            <a:spLocks noChangeArrowheads="1"/>
          </p:cNvSpPr>
          <p:nvPr/>
        </p:nvSpPr>
        <p:spPr bwMode="auto">
          <a:xfrm>
            <a:off x="6886575" y="3890963"/>
            <a:ext cx="1339850"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CC0000"/>
                </a:solidFill>
                <a:effectLst/>
                <a:uLnTx/>
                <a:uFillTx/>
                <a:latin typeface="Arial" panose="020B0604020202020204" pitchFamily="34" charset="0"/>
                <a:ea typeface="ＭＳ Ｐゴシック" panose="020B0600070205080204" pitchFamily="34" charset="-128"/>
                <a:cs typeface="Arial" panose="020B0604020202020204" pitchFamily="34" charset="0"/>
              </a:rPr>
              <a:t>Row Buffer</a:t>
            </a:r>
          </a:p>
        </p:txBody>
      </p:sp>
      <p:sp>
        <p:nvSpPr>
          <p:cNvPr id="205837" name="Rectangle 14">
            <a:extLst>
              <a:ext uri="{FF2B5EF4-FFF2-40B4-BE49-F238E27FC236}">
                <a16:creationId xmlns:a16="http://schemas.microsoft.com/office/drawing/2014/main" id="{4E28468B-731A-054E-A857-6AB4014035BF}"/>
              </a:ext>
            </a:extLst>
          </p:cNvPr>
          <p:cNvSpPr>
            <a:spLocks noChangeArrowheads="1"/>
          </p:cNvSpPr>
          <p:nvPr/>
        </p:nvSpPr>
        <p:spPr bwMode="auto">
          <a:xfrm>
            <a:off x="4397375" y="1125538"/>
            <a:ext cx="461963" cy="2244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5838" name="Text Box 15">
            <a:extLst>
              <a:ext uri="{FF2B5EF4-FFF2-40B4-BE49-F238E27FC236}">
                <a16:creationId xmlns:a16="http://schemas.microsoft.com/office/drawing/2014/main" id="{300EE91A-2F9E-ED4F-9DC5-2A33E503B315}"/>
              </a:ext>
            </a:extLst>
          </p:cNvPr>
          <p:cNvSpPr txBox="1">
            <a:spLocks noChangeArrowheads="1"/>
          </p:cNvSpPr>
          <p:nvPr/>
        </p:nvSpPr>
        <p:spPr bwMode="auto">
          <a:xfrm rot="-5400000">
            <a:off x="3832226" y="2074862"/>
            <a:ext cx="1573212"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Row decoder</a:t>
            </a:r>
          </a:p>
        </p:txBody>
      </p:sp>
      <p:sp>
        <p:nvSpPr>
          <p:cNvPr id="205839" name="Text Box 17">
            <a:extLst>
              <a:ext uri="{FF2B5EF4-FFF2-40B4-BE49-F238E27FC236}">
                <a16:creationId xmlns:a16="http://schemas.microsoft.com/office/drawing/2014/main" id="{D60C7796-D582-8F42-8EB2-CFBAE91DA8BA}"/>
              </a:ext>
            </a:extLst>
          </p:cNvPr>
          <p:cNvSpPr txBox="1">
            <a:spLocks noChangeArrowheads="1"/>
          </p:cNvSpPr>
          <p:nvPr/>
        </p:nvSpPr>
        <p:spPr bwMode="auto">
          <a:xfrm>
            <a:off x="5391150" y="4560888"/>
            <a:ext cx="1501775"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Column mux</a:t>
            </a:r>
          </a:p>
        </p:txBody>
      </p:sp>
      <p:sp>
        <p:nvSpPr>
          <p:cNvPr id="205840" name="Line 18">
            <a:extLst>
              <a:ext uri="{FF2B5EF4-FFF2-40B4-BE49-F238E27FC236}">
                <a16:creationId xmlns:a16="http://schemas.microsoft.com/office/drawing/2014/main" id="{3CA8BC54-FDAF-314C-962A-B2554342358F}"/>
              </a:ext>
            </a:extLst>
          </p:cNvPr>
          <p:cNvSpPr>
            <a:spLocks noChangeShapeType="1"/>
          </p:cNvSpPr>
          <p:nvPr/>
        </p:nvSpPr>
        <p:spPr bwMode="auto">
          <a:xfrm>
            <a:off x="5549900" y="1125538"/>
            <a:ext cx="0" cy="22447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41" name="Line 19">
            <a:extLst>
              <a:ext uri="{FF2B5EF4-FFF2-40B4-BE49-F238E27FC236}">
                <a16:creationId xmlns:a16="http://schemas.microsoft.com/office/drawing/2014/main" id="{06797884-C6A8-F543-9664-DD4157FB88F3}"/>
              </a:ext>
            </a:extLst>
          </p:cNvPr>
          <p:cNvSpPr>
            <a:spLocks noChangeShapeType="1"/>
          </p:cNvSpPr>
          <p:nvPr/>
        </p:nvSpPr>
        <p:spPr bwMode="auto">
          <a:xfrm>
            <a:off x="5780088" y="1125538"/>
            <a:ext cx="0" cy="22447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42" name="Line 20">
            <a:extLst>
              <a:ext uri="{FF2B5EF4-FFF2-40B4-BE49-F238E27FC236}">
                <a16:creationId xmlns:a16="http://schemas.microsoft.com/office/drawing/2014/main" id="{D0D5A9D8-F1F6-FE43-9790-B8A73BADCCEA}"/>
              </a:ext>
            </a:extLst>
          </p:cNvPr>
          <p:cNvSpPr>
            <a:spLocks noChangeShapeType="1"/>
          </p:cNvSpPr>
          <p:nvPr/>
        </p:nvSpPr>
        <p:spPr bwMode="auto">
          <a:xfrm>
            <a:off x="6011863" y="1125538"/>
            <a:ext cx="0" cy="22447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43" name="Line 21">
            <a:extLst>
              <a:ext uri="{FF2B5EF4-FFF2-40B4-BE49-F238E27FC236}">
                <a16:creationId xmlns:a16="http://schemas.microsoft.com/office/drawing/2014/main" id="{A8B340F4-0BF1-2446-9D9B-E2D688C4B93D}"/>
              </a:ext>
            </a:extLst>
          </p:cNvPr>
          <p:cNvSpPr>
            <a:spLocks noChangeShapeType="1"/>
          </p:cNvSpPr>
          <p:nvPr/>
        </p:nvSpPr>
        <p:spPr bwMode="auto">
          <a:xfrm>
            <a:off x="6242050" y="1125538"/>
            <a:ext cx="0" cy="22447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44" name="Line 22">
            <a:extLst>
              <a:ext uri="{FF2B5EF4-FFF2-40B4-BE49-F238E27FC236}">
                <a16:creationId xmlns:a16="http://schemas.microsoft.com/office/drawing/2014/main" id="{2299384A-5FBE-0F4D-95E9-A4C1177CA467}"/>
              </a:ext>
            </a:extLst>
          </p:cNvPr>
          <p:cNvSpPr>
            <a:spLocks noChangeShapeType="1"/>
          </p:cNvSpPr>
          <p:nvPr/>
        </p:nvSpPr>
        <p:spPr bwMode="auto">
          <a:xfrm>
            <a:off x="6472238" y="1125538"/>
            <a:ext cx="0" cy="22447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45" name="Line 23">
            <a:extLst>
              <a:ext uri="{FF2B5EF4-FFF2-40B4-BE49-F238E27FC236}">
                <a16:creationId xmlns:a16="http://schemas.microsoft.com/office/drawing/2014/main" id="{4EB0E227-8FC8-8D44-8625-4D4257330A68}"/>
              </a:ext>
            </a:extLst>
          </p:cNvPr>
          <p:cNvSpPr>
            <a:spLocks noChangeShapeType="1"/>
          </p:cNvSpPr>
          <p:nvPr/>
        </p:nvSpPr>
        <p:spPr bwMode="auto">
          <a:xfrm>
            <a:off x="6702425" y="1125538"/>
            <a:ext cx="0" cy="22447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46" name="Line 24">
            <a:extLst>
              <a:ext uri="{FF2B5EF4-FFF2-40B4-BE49-F238E27FC236}">
                <a16:creationId xmlns:a16="http://schemas.microsoft.com/office/drawing/2014/main" id="{76A6125A-4FBB-E64A-B95C-B76167417B51}"/>
              </a:ext>
            </a:extLst>
          </p:cNvPr>
          <p:cNvSpPr>
            <a:spLocks noChangeShapeType="1"/>
          </p:cNvSpPr>
          <p:nvPr/>
        </p:nvSpPr>
        <p:spPr bwMode="auto">
          <a:xfrm>
            <a:off x="5319713" y="3119438"/>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47" name="Line 25">
            <a:extLst>
              <a:ext uri="{FF2B5EF4-FFF2-40B4-BE49-F238E27FC236}">
                <a16:creationId xmlns:a16="http://schemas.microsoft.com/office/drawing/2014/main" id="{247B9718-39A5-6D4F-894B-9C4B33250FB4}"/>
              </a:ext>
            </a:extLst>
          </p:cNvPr>
          <p:cNvSpPr>
            <a:spLocks noChangeShapeType="1"/>
          </p:cNvSpPr>
          <p:nvPr/>
        </p:nvSpPr>
        <p:spPr bwMode="auto">
          <a:xfrm>
            <a:off x="4859338" y="2278063"/>
            <a:ext cx="46037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48" name="Line 26">
            <a:extLst>
              <a:ext uri="{FF2B5EF4-FFF2-40B4-BE49-F238E27FC236}">
                <a16:creationId xmlns:a16="http://schemas.microsoft.com/office/drawing/2014/main" id="{28698D34-0934-6B42-9BD6-88A2538413DC}"/>
              </a:ext>
            </a:extLst>
          </p:cNvPr>
          <p:cNvSpPr>
            <a:spLocks noChangeShapeType="1"/>
          </p:cNvSpPr>
          <p:nvPr/>
        </p:nvSpPr>
        <p:spPr bwMode="auto">
          <a:xfrm>
            <a:off x="6126163" y="4237038"/>
            <a:ext cx="0" cy="28733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49" name="Line 27">
            <a:extLst>
              <a:ext uri="{FF2B5EF4-FFF2-40B4-BE49-F238E27FC236}">
                <a16:creationId xmlns:a16="http://schemas.microsoft.com/office/drawing/2014/main" id="{DAA844FA-0B6D-6E43-801F-9B64A29E433C}"/>
              </a:ext>
            </a:extLst>
          </p:cNvPr>
          <p:cNvSpPr>
            <a:spLocks noChangeShapeType="1"/>
          </p:cNvSpPr>
          <p:nvPr/>
        </p:nvSpPr>
        <p:spPr bwMode="auto">
          <a:xfrm>
            <a:off x="3763963" y="2278063"/>
            <a:ext cx="63341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50" name="Line 30">
            <a:extLst>
              <a:ext uri="{FF2B5EF4-FFF2-40B4-BE49-F238E27FC236}">
                <a16:creationId xmlns:a16="http://schemas.microsoft.com/office/drawing/2014/main" id="{8431F543-2EAE-7E49-A32A-CC0519C48C22}"/>
              </a:ext>
            </a:extLst>
          </p:cNvPr>
          <p:cNvSpPr>
            <a:spLocks noChangeShapeType="1"/>
          </p:cNvSpPr>
          <p:nvPr/>
        </p:nvSpPr>
        <p:spPr bwMode="auto">
          <a:xfrm>
            <a:off x="4919663" y="4754563"/>
            <a:ext cx="46037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51" name="Line 31">
            <a:extLst>
              <a:ext uri="{FF2B5EF4-FFF2-40B4-BE49-F238E27FC236}">
                <a16:creationId xmlns:a16="http://schemas.microsoft.com/office/drawing/2014/main" id="{4FEE0EFD-7B3A-B147-9875-AD9E86C1282F}"/>
              </a:ext>
            </a:extLst>
          </p:cNvPr>
          <p:cNvSpPr>
            <a:spLocks noChangeShapeType="1"/>
          </p:cNvSpPr>
          <p:nvPr/>
        </p:nvSpPr>
        <p:spPr bwMode="auto">
          <a:xfrm>
            <a:off x="6126163" y="4945063"/>
            <a:ext cx="0" cy="3460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52" name="Text Box 32">
            <a:extLst>
              <a:ext uri="{FF2B5EF4-FFF2-40B4-BE49-F238E27FC236}">
                <a16:creationId xmlns:a16="http://schemas.microsoft.com/office/drawing/2014/main" id="{4BA25BFE-2153-074F-B37C-5A7199EEC18E}"/>
              </a:ext>
            </a:extLst>
          </p:cNvPr>
          <p:cNvSpPr txBox="1">
            <a:spLocks noChangeArrowheads="1"/>
          </p:cNvSpPr>
          <p:nvPr/>
        </p:nvSpPr>
        <p:spPr bwMode="auto">
          <a:xfrm>
            <a:off x="5780088" y="5214938"/>
            <a:ext cx="679450"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Data</a:t>
            </a:r>
          </a:p>
        </p:txBody>
      </p:sp>
      <p:sp>
        <p:nvSpPr>
          <p:cNvPr id="205853" name="Text Box 36">
            <a:extLst>
              <a:ext uri="{FF2B5EF4-FFF2-40B4-BE49-F238E27FC236}">
                <a16:creationId xmlns:a16="http://schemas.microsoft.com/office/drawing/2014/main" id="{0F29F102-C4B5-B642-BBEB-2B78ED192B4E}"/>
              </a:ext>
            </a:extLst>
          </p:cNvPr>
          <p:cNvSpPr txBox="1">
            <a:spLocks noChangeArrowheads="1"/>
          </p:cNvSpPr>
          <p:nvPr/>
        </p:nvSpPr>
        <p:spPr bwMode="auto">
          <a:xfrm>
            <a:off x="5722938" y="3903663"/>
            <a:ext cx="849312"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Row 0</a:t>
            </a:r>
          </a:p>
        </p:txBody>
      </p:sp>
      <p:sp>
        <p:nvSpPr>
          <p:cNvPr id="205854" name="Rectangle 56">
            <a:extLst>
              <a:ext uri="{FF2B5EF4-FFF2-40B4-BE49-F238E27FC236}">
                <a16:creationId xmlns:a16="http://schemas.microsoft.com/office/drawing/2014/main" id="{65988187-32BB-0541-9616-FE4AAA24E5CE}"/>
              </a:ext>
            </a:extLst>
          </p:cNvPr>
          <p:cNvSpPr>
            <a:spLocks noChangeArrowheads="1"/>
          </p:cNvSpPr>
          <p:nvPr/>
        </p:nvSpPr>
        <p:spPr bwMode="auto">
          <a:xfrm>
            <a:off x="654050" y="1354138"/>
            <a:ext cx="1555750" cy="4032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5855" name="Rectangle 57">
            <a:extLst>
              <a:ext uri="{FF2B5EF4-FFF2-40B4-BE49-F238E27FC236}">
                <a16:creationId xmlns:a16="http://schemas.microsoft.com/office/drawing/2014/main" id="{5A744AE9-BC2B-EF44-AD7F-AC7BCA2F43B2}"/>
              </a:ext>
            </a:extLst>
          </p:cNvPr>
          <p:cNvSpPr>
            <a:spLocks noChangeArrowheads="1"/>
          </p:cNvSpPr>
          <p:nvPr/>
        </p:nvSpPr>
        <p:spPr bwMode="auto">
          <a:xfrm>
            <a:off x="654050" y="1757363"/>
            <a:ext cx="1555750" cy="4032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5856" name="Rectangle 58">
            <a:extLst>
              <a:ext uri="{FF2B5EF4-FFF2-40B4-BE49-F238E27FC236}">
                <a16:creationId xmlns:a16="http://schemas.microsoft.com/office/drawing/2014/main" id="{23C2125D-5B5D-594D-95E3-DD38D7AF6B84}"/>
              </a:ext>
            </a:extLst>
          </p:cNvPr>
          <p:cNvSpPr>
            <a:spLocks noChangeArrowheads="1"/>
          </p:cNvSpPr>
          <p:nvPr/>
        </p:nvSpPr>
        <p:spPr bwMode="auto">
          <a:xfrm>
            <a:off x="654050" y="2162175"/>
            <a:ext cx="1555750" cy="4032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5857" name="Rectangle 59">
            <a:extLst>
              <a:ext uri="{FF2B5EF4-FFF2-40B4-BE49-F238E27FC236}">
                <a16:creationId xmlns:a16="http://schemas.microsoft.com/office/drawing/2014/main" id="{D257B595-70F6-794E-964A-C36182693829}"/>
              </a:ext>
            </a:extLst>
          </p:cNvPr>
          <p:cNvSpPr>
            <a:spLocks noChangeArrowheads="1"/>
          </p:cNvSpPr>
          <p:nvPr/>
        </p:nvSpPr>
        <p:spPr bwMode="auto">
          <a:xfrm>
            <a:off x="654050" y="2563813"/>
            <a:ext cx="1555750" cy="4032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5858" name="Rectangle 60">
            <a:extLst>
              <a:ext uri="{FF2B5EF4-FFF2-40B4-BE49-F238E27FC236}">
                <a16:creationId xmlns:a16="http://schemas.microsoft.com/office/drawing/2014/main" id="{407EC235-5BFF-094D-8D05-8A891D0DBA27}"/>
              </a:ext>
            </a:extLst>
          </p:cNvPr>
          <p:cNvSpPr>
            <a:spLocks noChangeArrowheads="1"/>
          </p:cNvSpPr>
          <p:nvPr/>
        </p:nvSpPr>
        <p:spPr bwMode="auto">
          <a:xfrm>
            <a:off x="654050" y="2968625"/>
            <a:ext cx="1555750" cy="4032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5859" name="Rectangle 61">
            <a:extLst>
              <a:ext uri="{FF2B5EF4-FFF2-40B4-BE49-F238E27FC236}">
                <a16:creationId xmlns:a16="http://schemas.microsoft.com/office/drawing/2014/main" id="{81956230-F0AD-BD4A-ABC1-CDC6C97F78C0}"/>
              </a:ext>
            </a:extLst>
          </p:cNvPr>
          <p:cNvSpPr>
            <a:spLocks noChangeArrowheads="1"/>
          </p:cNvSpPr>
          <p:nvPr/>
        </p:nvSpPr>
        <p:spPr bwMode="auto">
          <a:xfrm>
            <a:off x="654050" y="3370263"/>
            <a:ext cx="1555750" cy="4032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477246" name="Text Box 62">
            <a:extLst>
              <a:ext uri="{FF2B5EF4-FFF2-40B4-BE49-F238E27FC236}">
                <a16:creationId xmlns:a16="http://schemas.microsoft.com/office/drawing/2014/main" id="{6800B479-93BA-C24A-BEFD-6B0D87D3E441}"/>
              </a:ext>
            </a:extLst>
          </p:cNvPr>
          <p:cNvSpPr txBox="1">
            <a:spLocks noChangeArrowheads="1"/>
          </p:cNvSpPr>
          <p:nvPr/>
        </p:nvSpPr>
        <p:spPr bwMode="auto">
          <a:xfrm>
            <a:off x="811213" y="3371850"/>
            <a:ext cx="1252537"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T0: Row 0</a:t>
            </a:r>
          </a:p>
        </p:txBody>
      </p:sp>
      <p:sp>
        <p:nvSpPr>
          <p:cNvPr id="205861" name="Rectangle 64">
            <a:extLst>
              <a:ext uri="{FF2B5EF4-FFF2-40B4-BE49-F238E27FC236}">
                <a16:creationId xmlns:a16="http://schemas.microsoft.com/office/drawing/2014/main" id="{3F00D6B0-7E21-6B43-8D89-03F4A7553E14}"/>
              </a:ext>
            </a:extLst>
          </p:cNvPr>
          <p:cNvSpPr>
            <a:spLocks noChangeArrowheads="1"/>
          </p:cNvSpPr>
          <p:nvPr/>
        </p:nvSpPr>
        <p:spPr bwMode="auto">
          <a:xfrm>
            <a:off x="5321300" y="3948113"/>
            <a:ext cx="1612900" cy="288925"/>
          </a:xfrm>
          <a:prstGeom prst="rect">
            <a:avLst/>
          </a:prstGeom>
          <a:solidFill>
            <a:srgbClr val="0000FF"/>
          </a:solidFill>
          <a:ln w="9525">
            <a:solidFill>
              <a:schemeClr val="tx1"/>
            </a:solidFill>
            <a:miter lim="800000"/>
            <a:headEnd/>
            <a:tailEnd/>
          </a:ln>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5862" name="Text Box 65">
            <a:extLst>
              <a:ext uri="{FF2B5EF4-FFF2-40B4-BE49-F238E27FC236}">
                <a16:creationId xmlns:a16="http://schemas.microsoft.com/office/drawing/2014/main" id="{1FA4CCCB-E6D9-4D48-9184-301DB85C10DE}"/>
              </a:ext>
            </a:extLst>
          </p:cNvPr>
          <p:cNvSpPr txBox="1">
            <a:spLocks noChangeArrowheads="1"/>
          </p:cNvSpPr>
          <p:nvPr/>
        </p:nvSpPr>
        <p:spPr bwMode="auto">
          <a:xfrm>
            <a:off x="5699125" y="3900488"/>
            <a:ext cx="849313"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Row 0</a:t>
            </a:r>
          </a:p>
        </p:txBody>
      </p:sp>
      <p:sp>
        <p:nvSpPr>
          <p:cNvPr id="477250" name="Text Box 66">
            <a:extLst>
              <a:ext uri="{FF2B5EF4-FFF2-40B4-BE49-F238E27FC236}">
                <a16:creationId xmlns:a16="http://schemas.microsoft.com/office/drawing/2014/main" id="{2DEC6922-B200-0E42-B079-7168B88BA2CB}"/>
              </a:ext>
            </a:extLst>
          </p:cNvPr>
          <p:cNvSpPr txBox="1">
            <a:spLocks noChangeArrowheads="1"/>
          </p:cNvSpPr>
          <p:nvPr/>
        </p:nvSpPr>
        <p:spPr bwMode="auto">
          <a:xfrm>
            <a:off x="742950" y="3371850"/>
            <a:ext cx="1382713"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T1: Row 16</a:t>
            </a:r>
          </a:p>
        </p:txBody>
      </p:sp>
      <p:sp>
        <p:nvSpPr>
          <p:cNvPr id="477251" name="Text Box 67">
            <a:extLst>
              <a:ext uri="{FF2B5EF4-FFF2-40B4-BE49-F238E27FC236}">
                <a16:creationId xmlns:a16="http://schemas.microsoft.com/office/drawing/2014/main" id="{C91649A2-3A34-8D48-9B28-11FE74409D7E}"/>
              </a:ext>
            </a:extLst>
          </p:cNvPr>
          <p:cNvSpPr txBox="1">
            <a:spLocks noChangeArrowheads="1"/>
          </p:cNvSpPr>
          <p:nvPr/>
        </p:nvSpPr>
        <p:spPr bwMode="auto">
          <a:xfrm>
            <a:off x="811213" y="3005138"/>
            <a:ext cx="1252537"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T0: Row 0</a:t>
            </a:r>
          </a:p>
        </p:txBody>
      </p:sp>
      <p:sp>
        <p:nvSpPr>
          <p:cNvPr id="477252" name="Text Box 68">
            <a:extLst>
              <a:ext uri="{FF2B5EF4-FFF2-40B4-BE49-F238E27FC236}">
                <a16:creationId xmlns:a16="http://schemas.microsoft.com/office/drawing/2014/main" id="{497129DF-55E4-3540-AB78-2B00F6335552}"/>
              </a:ext>
            </a:extLst>
          </p:cNvPr>
          <p:cNvSpPr txBox="1">
            <a:spLocks noChangeArrowheads="1"/>
          </p:cNvSpPr>
          <p:nvPr/>
        </p:nvSpPr>
        <p:spPr bwMode="auto">
          <a:xfrm>
            <a:off x="712788" y="3005138"/>
            <a:ext cx="1479550"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T1: Row 111</a:t>
            </a:r>
          </a:p>
        </p:txBody>
      </p:sp>
      <p:sp>
        <p:nvSpPr>
          <p:cNvPr id="477255" name="Text Box 71">
            <a:extLst>
              <a:ext uri="{FF2B5EF4-FFF2-40B4-BE49-F238E27FC236}">
                <a16:creationId xmlns:a16="http://schemas.microsoft.com/office/drawing/2014/main" id="{2441CC38-CCA9-4B4A-BCE1-09455247C0AF}"/>
              </a:ext>
            </a:extLst>
          </p:cNvPr>
          <p:cNvSpPr txBox="1">
            <a:spLocks noChangeArrowheads="1"/>
          </p:cNvSpPr>
          <p:nvPr/>
        </p:nvSpPr>
        <p:spPr bwMode="auto">
          <a:xfrm>
            <a:off x="811213" y="2624138"/>
            <a:ext cx="1252537"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T0: Row 0</a:t>
            </a:r>
          </a:p>
        </p:txBody>
      </p:sp>
      <p:sp>
        <p:nvSpPr>
          <p:cNvPr id="477256" name="Text Box 72">
            <a:extLst>
              <a:ext uri="{FF2B5EF4-FFF2-40B4-BE49-F238E27FC236}">
                <a16:creationId xmlns:a16="http://schemas.microsoft.com/office/drawing/2014/main" id="{D64030BF-D7E7-DA4B-823B-49A6E4EE4676}"/>
              </a:ext>
            </a:extLst>
          </p:cNvPr>
          <p:cNvSpPr txBox="1">
            <a:spLocks noChangeArrowheads="1"/>
          </p:cNvSpPr>
          <p:nvPr/>
        </p:nvSpPr>
        <p:spPr bwMode="auto">
          <a:xfrm>
            <a:off x="811213" y="2624138"/>
            <a:ext cx="1252537"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T0: Row 0</a:t>
            </a:r>
          </a:p>
        </p:txBody>
      </p:sp>
      <p:sp>
        <p:nvSpPr>
          <p:cNvPr id="477257" name="Text Box 73">
            <a:extLst>
              <a:ext uri="{FF2B5EF4-FFF2-40B4-BE49-F238E27FC236}">
                <a16:creationId xmlns:a16="http://schemas.microsoft.com/office/drawing/2014/main" id="{19A23026-7175-804C-AD75-C06C3F8A932E}"/>
              </a:ext>
            </a:extLst>
          </p:cNvPr>
          <p:cNvSpPr txBox="1">
            <a:spLocks noChangeArrowheads="1"/>
          </p:cNvSpPr>
          <p:nvPr/>
        </p:nvSpPr>
        <p:spPr bwMode="auto">
          <a:xfrm>
            <a:off x="827088" y="2624138"/>
            <a:ext cx="1252537"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T1: Row 5</a:t>
            </a:r>
          </a:p>
        </p:txBody>
      </p:sp>
      <p:sp>
        <p:nvSpPr>
          <p:cNvPr id="477258" name="Text Box 74">
            <a:extLst>
              <a:ext uri="{FF2B5EF4-FFF2-40B4-BE49-F238E27FC236}">
                <a16:creationId xmlns:a16="http://schemas.microsoft.com/office/drawing/2014/main" id="{3AB47CCF-AC68-404D-8D3E-DA4E1E869D9B}"/>
              </a:ext>
            </a:extLst>
          </p:cNvPr>
          <p:cNvSpPr txBox="1">
            <a:spLocks noChangeArrowheads="1"/>
          </p:cNvSpPr>
          <p:nvPr/>
        </p:nvSpPr>
        <p:spPr bwMode="auto">
          <a:xfrm>
            <a:off x="827088" y="2220913"/>
            <a:ext cx="1252537"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T0: Row 0</a:t>
            </a:r>
          </a:p>
        </p:txBody>
      </p:sp>
      <p:sp>
        <p:nvSpPr>
          <p:cNvPr id="477259" name="Text Box 75">
            <a:extLst>
              <a:ext uri="{FF2B5EF4-FFF2-40B4-BE49-F238E27FC236}">
                <a16:creationId xmlns:a16="http://schemas.microsoft.com/office/drawing/2014/main" id="{D24BE6DF-E489-D54C-86A3-1445391A6040}"/>
              </a:ext>
            </a:extLst>
          </p:cNvPr>
          <p:cNvSpPr txBox="1">
            <a:spLocks noChangeArrowheads="1"/>
          </p:cNvSpPr>
          <p:nvPr/>
        </p:nvSpPr>
        <p:spPr bwMode="auto">
          <a:xfrm>
            <a:off x="827088" y="2220913"/>
            <a:ext cx="1252537"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T0: Row 0</a:t>
            </a:r>
          </a:p>
        </p:txBody>
      </p:sp>
      <p:sp>
        <p:nvSpPr>
          <p:cNvPr id="477260" name="Text Box 76">
            <a:extLst>
              <a:ext uri="{FF2B5EF4-FFF2-40B4-BE49-F238E27FC236}">
                <a16:creationId xmlns:a16="http://schemas.microsoft.com/office/drawing/2014/main" id="{DFBB3ED9-E565-3945-A59A-0FF0418E3C18}"/>
              </a:ext>
            </a:extLst>
          </p:cNvPr>
          <p:cNvSpPr txBox="1">
            <a:spLocks noChangeArrowheads="1"/>
          </p:cNvSpPr>
          <p:nvPr/>
        </p:nvSpPr>
        <p:spPr bwMode="auto">
          <a:xfrm>
            <a:off x="827088" y="2220913"/>
            <a:ext cx="1252537"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T0: Row 0</a:t>
            </a:r>
          </a:p>
        </p:txBody>
      </p:sp>
      <p:sp>
        <p:nvSpPr>
          <p:cNvPr id="477261" name="Text Box 77">
            <a:extLst>
              <a:ext uri="{FF2B5EF4-FFF2-40B4-BE49-F238E27FC236}">
                <a16:creationId xmlns:a16="http://schemas.microsoft.com/office/drawing/2014/main" id="{2881D172-D14B-0943-B56D-606D5DC74BDE}"/>
              </a:ext>
            </a:extLst>
          </p:cNvPr>
          <p:cNvSpPr txBox="1">
            <a:spLocks noChangeArrowheads="1"/>
          </p:cNvSpPr>
          <p:nvPr/>
        </p:nvSpPr>
        <p:spPr bwMode="auto">
          <a:xfrm>
            <a:off x="827088" y="2220913"/>
            <a:ext cx="1252537"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T0: Row 0</a:t>
            </a:r>
          </a:p>
        </p:txBody>
      </p:sp>
      <p:sp>
        <p:nvSpPr>
          <p:cNvPr id="477262" name="Text Box 78">
            <a:extLst>
              <a:ext uri="{FF2B5EF4-FFF2-40B4-BE49-F238E27FC236}">
                <a16:creationId xmlns:a16="http://schemas.microsoft.com/office/drawing/2014/main" id="{7BA33E17-251B-0F43-8EDB-2C37D6F03C79}"/>
              </a:ext>
            </a:extLst>
          </p:cNvPr>
          <p:cNvSpPr txBox="1">
            <a:spLocks noChangeArrowheads="1"/>
          </p:cNvSpPr>
          <p:nvPr/>
        </p:nvSpPr>
        <p:spPr bwMode="auto">
          <a:xfrm>
            <a:off x="827088" y="2220913"/>
            <a:ext cx="1252537"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T0: Row 0</a:t>
            </a:r>
          </a:p>
        </p:txBody>
      </p:sp>
      <p:sp>
        <p:nvSpPr>
          <p:cNvPr id="477263" name="Rectangle 79">
            <a:extLst>
              <a:ext uri="{FF2B5EF4-FFF2-40B4-BE49-F238E27FC236}">
                <a16:creationId xmlns:a16="http://schemas.microsoft.com/office/drawing/2014/main" id="{C1A6D118-A293-454E-9FC5-12BAB6422369}"/>
              </a:ext>
            </a:extLst>
          </p:cNvPr>
          <p:cNvSpPr>
            <a:spLocks noChangeArrowheads="1"/>
          </p:cNvSpPr>
          <p:nvPr/>
        </p:nvSpPr>
        <p:spPr bwMode="auto">
          <a:xfrm>
            <a:off x="5321300" y="3948113"/>
            <a:ext cx="114300" cy="288925"/>
          </a:xfrm>
          <a:prstGeom prst="rect">
            <a:avLst/>
          </a:prstGeom>
          <a:solidFill>
            <a:srgbClr val="FF6600"/>
          </a:solidFill>
          <a:ln w="9525">
            <a:solidFill>
              <a:schemeClr val="tx1"/>
            </a:solidFill>
            <a:miter lim="800000"/>
            <a:headEnd/>
            <a:tailEnd/>
          </a:ln>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477264" name="Rectangle 80">
            <a:extLst>
              <a:ext uri="{FF2B5EF4-FFF2-40B4-BE49-F238E27FC236}">
                <a16:creationId xmlns:a16="http://schemas.microsoft.com/office/drawing/2014/main" id="{3E56C762-7960-A04D-8DFD-081C4E998E61}"/>
              </a:ext>
            </a:extLst>
          </p:cNvPr>
          <p:cNvSpPr>
            <a:spLocks noChangeArrowheads="1"/>
          </p:cNvSpPr>
          <p:nvPr/>
        </p:nvSpPr>
        <p:spPr bwMode="auto">
          <a:xfrm>
            <a:off x="5435600" y="3948113"/>
            <a:ext cx="114300" cy="288925"/>
          </a:xfrm>
          <a:prstGeom prst="rect">
            <a:avLst/>
          </a:prstGeom>
          <a:solidFill>
            <a:srgbClr val="FF6600"/>
          </a:solidFill>
          <a:ln w="9525">
            <a:solidFill>
              <a:schemeClr val="tx1"/>
            </a:solidFill>
            <a:miter lim="800000"/>
            <a:headEnd/>
            <a:tailEnd/>
          </a:ln>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477265" name="Rectangle 81">
            <a:extLst>
              <a:ext uri="{FF2B5EF4-FFF2-40B4-BE49-F238E27FC236}">
                <a16:creationId xmlns:a16="http://schemas.microsoft.com/office/drawing/2014/main" id="{782022A8-4DEA-AA4B-BC57-0872AD4F638C}"/>
              </a:ext>
            </a:extLst>
          </p:cNvPr>
          <p:cNvSpPr>
            <a:spLocks noChangeArrowheads="1"/>
          </p:cNvSpPr>
          <p:nvPr/>
        </p:nvSpPr>
        <p:spPr bwMode="auto">
          <a:xfrm>
            <a:off x="5551488" y="3948113"/>
            <a:ext cx="114300" cy="288925"/>
          </a:xfrm>
          <a:prstGeom prst="rect">
            <a:avLst/>
          </a:prstGeom>
          <a:solidFill>
            <a:srgbClr val="FF6600"/>
          </a:solidFill>
          <a:ln w="9525">
            <a:solidFill>
              <a:schemeClr val="tx1"/>
            </a:solidFill>
            <a:miter lim="800000"/>
            <a:headEnd/>
            <a:tailEnd/>
          </a:ln>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477266" name="Rectangle 82">
            <a:extLst>
              <a:ext uri="{FF2B5EF4-FFF2-40B4-BE49-F238E27FC236}">
                <a16:creationId xmlns:a16="http://schemas.microsoft.com/office/drawing/2014/main" id="{8ECBF95F-55CE-9F42-959F-E9FD10299EE9}"/>
              </a:ext>
            </a:extLst>
          </p:cNvPr>
          <p:cNvSpPr>
            <a:spLocks noChangeArrowheads="1"/>
          </p:cNvSpPr>
          <p:nvPr/>
        </p:nvSpPr>
        <p:spPr bwMode="auto">
          <a:xfrm>
            <a:off x="5665788" y="3948113"/>
            <a:ext cx="114300" cy="288925"/>
          </a:xfrm>
          <a:prstGeom prst="rect">
            <a:avLst/>
          </a:prstGeom>
          <a:solidFill>
            <a:srgbClr val="FF6600"/>
          </a:solidFill>
          <a:ln w="9525">
            <a:solidFill>
              <a:schemeClr val="tx1"/>
            </a:solidFill>
            <a:miter lim="800000"/>
            <a:headEnd/>
            <a:tailEnd/>
          </a:ln>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477267" name="Rectangle 83">
            <a:extLst>
              <a:ext uri="{FF2B5EF4-FFF2-40B4-BE49-F238E27FC236}">
                <a16:creationId xmlns:a16="http://schemas.microsoft.com/office/drawing/2014/main" id="{97DB0959-2314-D640-B6B4-6F5B9AF414DB}"/>
              </a:ext>
            </a:extLst>
          </p:cNvPr>
          <p:cNvSpPr>
            <a:spLocks noChangeArrowheads="1"/>
          </p:cNvSpPr>
          <p:nvPr/>
        </p:nvSpPr>
        <p:spPr bwMode="auto">
          <a:xfrm>
            <a:off x="5781675" y="3948113"/>
            <a:ext cx="114300" cy="288925"/>
          </a:xfrm>
          <a:prstGeom prst="rect">
            <a:avLst/>
          </a:prstGeom>
          <a:solidFill>
            <a:srgbClr val="FF6600"/>
          </a:solidFill>
          <a:ln w="9525">
            <a:solidFill>
              <a:schemeClr val="tx1"/>
            </a:solidFill>
            <a:miter lim="800000"/>
            <a:headEnd/>
            <a:tailEnd/>
          </a:ln>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477268" name="Rectangle 84">
            <a:extLst>
              <a:ext uri="{FF2B5EF4-FFF2-40B4-BE49-F238E27FC236}">
                <a16:creationId xmlns:a16="http://schemas.microsoft.com/office/drawing/2014/main" id="{B108E7DA-2AF2-0141-9DA5-F121360E6794}"/>
              </a:ext>
            </a:extLst>
          </p:cNvPr>
          <p:cNvSpPr>
            <a:spLocks noChangeArrowheads="1"/>
          </p:cNvSpPr>
          <p:nvPr/>
        </p:nvSpPr>
        <p:spPr bwMode="auto">
          <a:xfrm>
            <a:off x="5897563" y="3948113"/>
            <a:ext cx="114300" cy="288925"/>
          </a:xfrm>
          <a:prstGeom prst="rect">
            <a:avLst/>
          </a:prstGeom>
          <a:solidFill>
            <a:srgbClr val="FF6600"/>
          </a:solidFill>
          <a:ln w="9525">
            <a:solidFill>
              <a:schemeClr val="tx1"/>
            </a:solidFill>
            <a:miter lim="800000"/>
            <a:headEnd/>
            <a:tailEnd/>
          </a:ln>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477269" name="Rectangle 85">
            <a:extLst>
              <a:ext uri="{FF2B5EF4-FFF2-40B4-BE49-F238E27FC236}">
                <a16:creationId xmlns:a16="http://schemas.microsoft.com/office/drawing/2014/main" id="{922F0669-DB02-0443-9C92-947A8E721231}"/>
              </a:ext>
            </a:extLst>
          </p:cNvPr>
          <p:cNvSpPr>
            <a:spLocks noChangeArrowheads="1"/>
          </p:cNvSpPr>
          <p:nvPr/>
        </p:nvSpPr>
        <p:spPr bwMode="auto">
          <a:xfrm>
            <a:off x="6011863" y="3948113"/>
            <a:ext cx="114300" cy="288925"/>
          </a:xfrm>
          <a:prstGeom prst="rect">
            <a:avLst/>
          </a:prstGeom>
          <a:solidFill>
            <a:srgbClr val="FF6600"/>
          </a:solidFill>
          <a:ln w="9525">
            <a:solidFill>
              <a:schemeClr val="tx1"/>
            </a:solidFill>
            <a:miter lim="800000"/>
            <a:headEnd/>
            <a:tailEnd/>
          </a:ln>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477270" name="Rectangle 86">
            <a:extLst>
              <a:ext uri="{FF2B5EF4-FFF2-40B4-BE49-F238E27FC236}">
                <a16:creationId xmlns:a16="http://schemas.microsoft.com/office/drawing/2014/main" id="{34A57F74-00B4-164D-A3E6-F4D0B5BB2804}"/>
              </a:ext>
            </a:extLst>
          </p:cNvPr>
          <p:cNvSpPr>
            <a:spLocks noChangeArrowheads="1"/>
          </p:cNvSpPr>
          <p:nvPr/>
        </p:nvSpPr>
        <p:spPr bwMode="auto">
          <a:xfrm>
            <a:off x="6127750" y="3948113"/>
            <a:ext cx="114300" cy="288925"/>
          </a:xfrm>
          <a:prstGeom prst="rect">
            <a:avLst/>
          </a:prstGeom>
          <a:solidFill>
            <a:srgbClr val="FF6600"/>
          </a:solidFill>
          <a:ln w="9525">
            <a:solidFill>
              <a:schemeClr val="tx1"/>
            </a:solidFill>
            <a:miter lim="800000"/>
            <a:headEnd/>
            <a:tailEnd/>
          </a:ln>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477271" name="Rectangle 87">
            <a:extLst>
              <a:ext uri="{FF2B5EF4-FFF2-40B4-BE49-F238E27FC236}">
                <a16:creationId xmlns:a16="http://schemas.microsoft.com/office/drawing/2014/main" id="{A793BA03-3D5E-7D49-99B2-11578422A3CD}"/>
              </a:ext>
            </a:extLst>
          </p:cNvPr>
          <p:cNvSpPr>
            <a:spLocks noChangeArrowheads="1"/>
          </p:cNvSpPr>
          <p:nvPr/>
        </p:nvSpPr>
        <p:spPr bwMode="auto">
          <a:xfrm>
            <a:off x="6242050" y="3948113"/>
            <a:ext cx="114300" cy="288925"/>
          </a:xfrm>
          <a:prstGeom prst="rect">
            <a:avLst/>
          </a:prstGeom>
          <a:solidFill>
            <a:srgbClr val="FF6600"/>
          </a:solidFill>
          <a:ln w="9525">
            <a:solidFill>
              <a:schemeClr val="tx1"/>
            </a:solidFill>
            <a:miter lim="800000"/>
            <a:headEnd/>
            <a:tailEnd/>
          </a:ln>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5883" name="Text Box 89">
            <a:extLst>
              <a:ext uri="{FF2B5EF4-FFF2-40B4-BE49-F238E27FC236}">
                <a16:creationId xmlns:a16="http://schemas.microsoft.com/office/drawing/2014/main" id="{03EAD7B8-79A3-934E-9BF7-3198F089B030}"/>
              </a:ext>
            </a:extLst>
          </p:cNvPr>
          <p:cNvSpPr txBox="1">
            <a:spLocks noChangeArrowheads="1"/>
          </p:cNvSpPr>
          <p:nvPr/>
        </p:nvSpPr>
        <p:spPr bwMode="auto">
          <a:xfrm>
            <a:off x="179388" y="3797300"/>
            <a:ext cx="2655887"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Memory Request Buffer</a:t>
            </a:r>
          </a:p>
        </p:txBody>
      </p:sp>
      <p:sp>
        <p:nvSpPr>
          <p:cNvPr id="205884" name="Text Box 91">
            <a:extLst>
              <a:ext uri="{FF2B5EF4-FFF2-40B4-BE49-F238E27FC236}">
                <a16:creationId xmlns:a16="http://schemas.microsoft.com/office/drawing/2014/main" id="{BA3ADE53-86EF-F04C-8C08-B33283F3AFA9}"/>
              </a:ext>
            </a:extLst>
          </p:cNvPr>
          <p:cNvSpPr txBox="1">
            <a:spLocks noChangeArrowheads="1"/>
          </p:cNvSpPr>
          <p:nvPr/>
        </p:nvSpPr>
        <p:spPr bwMode="auto">
          <a:xfrm>
            <a:off x="423863" y="4949825"/>
            <a:ext cx="1565275"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T0: STREAM</a:t>
            </a:r>
          </a:p>
        </p:txBody>
      </p:sp>
      <p:sp>
        <p:nvSpPr>
          <p:cNvPr id="205885" name="Text Box 92">
            <a:extLst>
              <a:ext uri="{FF2B5EF4-FFF2-40B4-BE49-F238E27FC236}">
                <a16:creationId xmlns:a16="http://schemas.microsoft.com/office/drawing/2014/main" id="{819B9641-874B-334D-8CEA-AA878F3C87AE}"/>
              </a:ext>
            </a:extLst>
          </p:cNvPr>
          <p:cNvSpPr txBox="1">
            <a:spLocks noChangeArrowheads="1"/>
          </p:cNvSpPr>
          <p:nvPr/>
        </p:nvSpPr>
        <p:spPr bwMode="auto">
          <a:xfrm>
            <a:off x="423863" y="5214938"/>
            <a:ext cx="1630362"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T1: RANDOM</a:t>
            </a:r>
          </a:p>
        </p:txBody>
      </p:sp>
      <p:sp>
        <p:nvSpPr>
          <p:cNvPr id="66" name="Trapezoid 65">
            <a:extLst>
              <a:ext uri="{FF2B5EF4-FFF2-40B4-BE49-F238E27FC236}">
                <a16:creationId xmlns:a16="http://schemas.microsoft.com/office/drawing/2014/main" id="{CED58A2B-A569-534A-94B2-FD5517E837D4}"/>
              </a:ext>
            </a:extLst>
          </p:cNvPr>
          <p:cNvSpPr/>
          <p:nvPr/>
        </p:nvSpPr>
        <p:spPr bwMode="auto">
          <a:xfrm rot="10800000">
            <a:off x="5314950" y="4508500"/>
            <a:ext cx="1617663" cy="422275"/>
          </a:xfrm>
          <a:prstGeom prst="trapezoid">
            <a:avLst/>
          </a:prstGeom>
          <a:noFill/>
          <a:ln w="9525" cap="flat" cmpd="sng" algn="ctr">
            <a:solidFill>
              <a:schemeClr val="tx1"/>
            </a:solidFill>
            <a:prstDash val="solid"/>
            <a:round/>
            <a:headEnd type="none" w="med" len="med"/>
            <a:tailEnd type="none" w="med" len="med"/>
          </a:ln>
          <a:effectLst/>
        </p:spPr>
        <p:txBody>
          <a:bodyPr lIns="91425" tIns="45713" rIns="91425" bIns="45713"/>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charset="0"/>
              <a:cs typeface="Arial" charset="0"/>
            </a:endParaRPr>
          </a:p>
        </p:txBody>
      </p:sp>
      <p:sp>
        <p:nvSpPr>
          <p:cNvPr id="477272" name="Rectangle 88">
            <a:extLst>
              <a:ext uri="{FF2B5EF4-FFF2-40B4-BE49-F238E27FC236}">
                <a16:creationId xmlns:a16="http://schemas.microsoft.com/office/drawing/2014/main" id="{A41DD06B-6CD8-3446-A6C6-EA118634A310}"/>
              </a:ext>
            </a:extLst>
          </p:cNvPr>
          <p:cNvSpPr>
            <a:spLocks noChangeArrowheads="1"/>
          </p:cNvSpPr>
          <p:nvPr/>
        </p:nvSpPr>
        <p:spPr bwMode="auto">
          <a:xfrm>
            <a:off x="423863" y="4613275"/>
            <a:ext cx="7777162" cy="1323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Row size: 8KB, request size: 64B</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0" i="0" u="none" strike="noStrike" kern="1200" cap="none" spc="0" normalizeH="0" baseline="0" noProof="0">
                <a:ln>
                  <a:noFill/>
                </a:ln>
                <a:solidFill>
                  <a:srgbClr val="00009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itchFamily="2" charset="2"/>
              </a:rPr>
              <a:t>128 </a:t>
            </a:r>
            <a:r>
              <a:rPr kumimoji="0" lang="en-US" altLang="en-US" sz="2000" b="0" i="0" u="none" strike="noStrike" kern="1200" cap="none" spc="0" normalizeH="0" baseline="0" noProof="0">
                <a:ln>
                  <a:noFill/>
                </a:ln>
                <a:solidFill>
                  <a:srgbClr val="00009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itchFamily="2" charset="2"/>
              </a:rPr>
              <a:t>(8KB/64B) </a:t>
            </a:r>
            <a:r>
              <a:rPr kumimoji="0" lang="en-US" altLang="en-US" sz="2800" b="0" i="0" u="none" strike="noStrike" kern="1200" cap="none" spc="0" normalizeH="0" baseline="0" noProof="0">
                <a:ln>
                  <a:noFill/>
                </a:ln>
                <a:solidFill>
                  <a:srgbClr val="00009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itchFamily="2" charset="2"/>
              </a:rPr>
              <a:t>requests of STREAM </a:t>
            </a:r>
            <a:r>
              <a:rPr kumimoji="0" lang="en-US" altLang="en-US" sz="28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itchFamily="2" charset="2"/>
              </a:rPr>
              <a:t>serviced before a single request of RANDOM</a:t>
            </a:r>
          </a:p>
        </p:txBody>
      </p:sp>
      <p:sp>
        <p:nvSpPr>
          <p:cNvPr id="205888" name="TextBox 66">
            <a:extLst>
              <a:ext uri="{FF2B5EF4-FFF2-40B4-BE49-F238E27FC236}">
                <a16:creationId xmlns:a16="http://schemas.microsoft.com/office/drawing/2014/main" id="{E7DE2DE9-4EA6-9949-9151-1262836478B4}"/>
              </a:ext>
            </a:extLst>
          </p:cNvPr>
          <p:cNvSpPr txBox="1">
            <a:spLocks noChangeArrowheads="1"/>
          </p:cNvSpPr>
          <p:nvPr/>
        </p:nvSpPr>
        <p:spPr bwMode="auto">
          <a:xfrm>
            <a:off x="233363" y="5967413"/>
            <a:ext cx="8683625"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20000"/>
              </a:spcBef>
              <a:spcAft>
                <a:spcPct val="0"/>
              </a:spcAft>
              <a:buClr>
                <a:srgbClr val="CC9900"/>
              </a:buClr>
              <a:buSzPct val="65000"/>
              <a:buFontTx/>
              <a:buNone/>
              <a:tabLst/>
              <a:defRPr/>
            </a:pPr>
            <a:r>
              <a:rPr kumimoji="0" lang="en-US" altLang="en-US" sz="19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Moscibroda and Mutlu, </a:t>
            </a:r>
            <a:r>
              <a:rPr kumimoji="0" lang="ja-JP" altLang="en-US" sz="19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ja-JP" sz="1900" b="0" i="0" u="none" strike="noStrike" kern="1200" cap="none" spc="0" normalizeH="0" baseline="0" noProof="0">
                <a:ln>
                  <a:noFill/>
                </a:ln>
                <a:solidFill>
                  <a:srgbClr val="0000FF"/>
                </a:solidFill>
                <a:effectLst/>
                <a:uLnTx/>
                <a:uFillTx/>
                <a:latin typeface="Tahoma" panose="020B0604030504040204" pitchFamily="34" charset="0"/>
                <a:ea typeface="ＭＳ Ｐゴシック" panose="020B0600070205080204" pitchFamily="34" charset="-128"/>
                <a:cs typeface="+mn-cs"/>
              </a:rPr>
              <a:t>Memory Performance Attacks</a:t>
            </a:r>
            <a:r>
              <a:rPr kumimoji="0" lang="en-US" altLang="ja-JP" sz="19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ja-JP" altLang="en-US" sz="19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ja-JP" sz="19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 USENIX Security 2007.</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custDataLst>
      <p:tags r:id="rId1"/>
    </p:custDataLst>
    <p:extLst>
      <p:ext uri="{BB962C8B-B14F-4D97-AF65-F5344CB8AC3E}">
        <p14:creationId xmlns:p14="http://schemas.microsoft.com/office/powerpoint/2010/main" val="200196121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0" presetClass="path" presetSubtype="0" accel="50000" decel="50000" fill="hold" grpId="0" nodeType="clickEffect">
                                  <p:stCondLst>
                                    <p:cond delay="0"/>
                                  </p:stCondLst>
                                  <p:childTnLst>
                                    <p:animMotion origin="layout" path="M 0.07344 0.03218 L 0.30642 0.175 " pathEditMode="relative" rAng="0" ptsTypes="AA">
                                      <p:cBhvr>
                                        <p:cTn id="6" dur="500" fill="hold"/>
                                        <p:tgtEl>
                                          <p:spTgt spid="477246"/>
                                        </p:tgtEl>
                                        <p:attrNameLst>
                                          <p:attrName>ppt_x</p:attrName>
                                          <p:attrName>ppt_y</p:attrName>
                                        </p:attrNameLst>
                                      </p:cBhvr>
                                      <p:rCtr x="11600" y="7100"/>
                                    </p:animMotion>
                                  </p:childTnLst>
                                </p:cTn>
                              </p:par>
                              <p:par>
                                <p:cTn id="7" presetID="1" presetClass="entr" presetSubtype="0" fill="hold" grpId="0" nodeType="withEffect">
                                  <p:stCondLst>
                                    <p:cond delay="0"/>
                                  </p:stCondLst>
                                  <p:childTnLst>
                                    <p:set>
                                      <p:cBhvr>
                                        <p:cTn id="8" dur="1" fill="hold">
                                          <p:stCondLst>
                                            <p:cond delay="0"/>
                                          </p:stCondLst>
                                        </p:cTn>
                                        <p:tgtEl>
                                          <p:spTgt spid="477263"/>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477250"/>
                                        </p:tgtEl>
                                        <p:attrNameLst>
                                          <p:attrName>style.visibility</p:attrName>
                                        </p:attrNameLst>
                                      </p:cBhvr>
                                      <p:to>
                                        <p:strVal val="visible"/>
                                      </p:to>
                                    </p:set>
                                    <p:anim calcmode="lin" valueType="num">
                                      <p:cBhvr additive="base">
                                        <p:cTn id="13" dur="500" fill="hold"/>
                                        <p:tgtEl>
                                          <p:spTgt spid="477250"/>
                                        </p:tgtEl>
                                        <p:attrNameLst>
                                          <p:attrName>ppt_x</p:attrName>
                                        </p:attrNameLst>
                                      </p:cBhvr>
                                      <p:tavLst>
                                        <p:tav tm="0">
                                          <p:val>
                                            <p:strVal val="#ppt_x"/>
                                          </p:val>
                                        </p:tav>
                                        <p:tav tm="100000">
                                          <p:val>
                                            <p:strVal val="#ppt_x"/>
                                          </p:val>
                                        </p:tav>
                                      </p:tavLst>
                                    </p:anim>
                                    <p:anim calcmode="lin" valueType="num">
                                      <p:cBhvr additive="base">
                                        <p:cTn id="14" dur="500" fill="hold"/>
                                        <p:tgtEl>
                                          <p:spTgt spid="477250"/>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grpId="1" nodeType="clickEffect">
                                  <p:stCondLst>
                                    <p:cond delay="0"/>
                                  </p:stCondLst>
                                  <p:childTnLst>
                                    <p:set>
                                      <p:cBhvr>
                                        <p:cTn id="18" dur="1" fill="hold">
                                          <p:stCondLst>
                                            <p:cond delay="0"/>
                                          </p:stCondLst>
                                        </p:cTn>
                                        <p:tgtEl>
                                          <p:spTgt spid="477251"/>
                                        </p:tgtEl>
                                        <p:attrNameLst>
                                          <p:attrName>style.visibility</p:attrName>
                                        </p:attrNameLst>
                                      </p:cBhvr>
                                      <p:to>
                                        <p:strVal val="visible"/>
                                      </p:to>
                                    </p:set>
                                    <p:anim calcmode="lin" valueType="num">
                                      <p:cBhvr additive="base">
                                        <p:cTn id="19" dur="500" fill="hold"/>
                                        <p:tgtEl>
                                          <p:spTgt spid="477251"/>
                                        </p:tgtEl>
                                        <p:attrNameLst>
                                          <p:attrName>ppt_x</p:attrName>
                                        </p:attrNameLst>
                                      </p:cBhvr>
                                      <p:tavLst>
                                        <p:tav tm="0">
                                          <p:val>
                                            <p:strVal val="#ppt_x"/>
                                          </p:val>
                                        </p:tav>
                                        <p:tav tm="100000">
                                          <p:val>
                                            <p:strVal val="#ppt_x"/>
                                          </p:val>
                                        </p:tav>
                                      </p:tavLst>
                                    </p:anim>
                                    <p:anim calcmode="lin" valueType="num">
                                      <p:cBhvr additive="base">
                                        <p:cTn id="20" dur="500" fill="hold"/>
                                        <p:tgtEl>
                                          <p:spTgt spid="477251"/>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477246"/>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477263"/>
                                        </p:tgtEl>
                                        <p:attrNameLst>
                                          <p:attrName>style.visibility</p:attrName>
                                        </p:attrNameLst>
                                      </p:cBhvr>
                                      <p:to>
                                        <p:strVal val="hidden"/>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0" presetClass="path" presetSubtype="0" accel="50000" decel="50000" fill="hold" grpId="0" nodeType="clickEffect">
                                  <p:stCondLst>
                                    <p:cond delay="0"/>
                                  </p:stCondLst>
                                  <p:childTnLst>
                                    <p:animMotion origin="layout" path="M 0.07344 0.03217 L 0.30642 0.22847 " pathEditMode="relative" rAng="0" ptsTypes="AA">
                                      <p:cBhvr>
                                        <p:cTn id="30" dur="500" fill="hold"/>
                                        <p:tgtEl>
                                          <p:spTgt spid="477251"/>
                                        </p:tgtEl>
                                        <p:attrNameLst>
                                          <p:attrName>ppt_x</p:attrName>
                                          <p:attrName>ppt_y</p:attrName>
                                        </p:attrNameLst>
                                      </p:cBhvr>
                                      <p:rCtr x="11600" y="9800"/>
                                    </p:animMotion>
                                  </p:childTnLst>
                                </p:cTn>
                              </p:par>
                              <p:par>
                                <p:cTn id="31" presetID="1" presetClass="entr" presetSubtype="0" fill="hold" grpId="0" nodeType="withEffect">
                                  <p:stCondLst>
                                    <p:cond delay="0"/>
                                  </p:stCondLst>
                                  <p:childTnLst>
                                    <p:set>
                                      <p:cBhvr>
                                        <p:cTn id="32" dur="1" fill="hold">
                                          <p:stCondLst>
                                            <p:cond delay="0"/>
                                          </p:stCondLst>
                                        </p:cTn>
                                        <p:tgtEl>
                                          <p:spTgt spid="477264"/>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477252"/>
                                        </p:tgtEl>
                                        <p:attrNameLst>
                                          <p:attrName>style.visibility</p:attrName>
                                        </p:attrNameLst>
                                      </p:cBhvr>
                                      <p:to>
                                        <p:strVal val="visible"/>
                                      </p:to>
                                    </p:set>
                                    <p:anim calcmode="lin" valueType="num">
                                      <p:cBhvr additive="base">
                                        <p:cTn id="37" dur="500" fill="hold"/>
                                        <p:tgtEl>
                                          <p:spTgt spid="477252"/>
                                        </p:tgtEl>
                                        <p:attrNameLst>
                                          <p:attrName>ppt_x</p:attrName>
                                        </p:attrNameLst>
                                      </p:cBhvr>
                                      <p:tavLst>
                                        <p:tav tm="0">
                                          <p:val>
                                            <p:strVal val="#ppt_x"/>
                                          </p:val>
                                        </p:tav>
                                        <p:tav tm="100000">
                                          <p:val>
                                            <p:strVal val="#ppt_x"/>
                                          </p:val>
                                        </p:tav>
                                      </p:tavLst>
                                    </p:anim>
                                    <p:anim calcmode="lin" valueType="num">
                                      <p:cBhvr additive="base">
                                        <p:cTn id="38" dur="500" fill="hold"/>
                                        <p:tgtEl>
                                          <p:spTgt spid="477252"/>
                                        </p:tgtEl>
                                        <p:attrNameLst>
                                          <p:attrName>ppt_y</p:attrName>
                                        </p:attrNameLst>
                                      </p:cBhvr>
                                      <p:tavLst>
                                        <p:tav tm="0">
                                          <p:val>
                                            <p:strVal val="0-#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1" fill="hold" grpId="1" nodeType="clickEffect">
                                  <p:stCondLst>
                                    <p:cond delay="0"/>
                                  </p:stCondLst>
                                  <p:childTnLst>
                                    <p:set>
                                      <p:cBhvr>
                                        <p:cTn id="42" dur="1" fill="hold">
                                          <p:stCondLst>
                                            <p:cond delay="0"/>
                                          </p:stCondLst>
                                        </p:cTn>
                                        <p:tgtEl>
                                          <p:spTgt spid="477255"/>
                                        </p:tgtEl>
                                        <p:attrNameLst>
                                          <p:attrName>style.visibility</p:attrName>
                                        </p:attrNameLst>
                                      </p:cBhvr>
                                      <p:to>
                                        <p:strVal val="visible"/>
                                      </p:to>
                                    </p:set>
                                    <p:anim calcmode="lin" valueType="num">
                                      <p:cBhvr additive="base">
                                        <p:cTn id="43" dur="500" fill="hold"/>
                                        <p:tgtEl>
                                          <p:spTgt spid="477255"/>
                                        </p:tgtEl>
                                        <p:attrNameLst>
                                          <p:attrName>ppt_x</p:attrName>
                                        </p:attrNameLst>
                                      </p:cBhvr>
                                      <p:tavLst>
                                        <p:tav tm="0">
                                          <p:val>
                                            <p:strVal val="#ppt_x"/>
                                          </p:val>
                                        </p:tav>
                                        <p:tav tm="100000">
                                          <p:val>
                                            <p:strVal val="#ppt_x"/>
                                          </p:val>
                                        </p:tav>
                                      </p:tavLst>
                                    </p:anim>
                                    <p:anim calcmode="lin" valueType="num">
                                      <p:cBhvr additive="base">
                                        <p:cTn id="44" dur="500" fill="hold"/>
                                        <p:tgtEl>
                                          <p:spTgt spid="477255"/>
                                        </p:tgtEl>
                                        <p:attrNameLst>
                                          <p:attrName>ppt_y</p:attrName>
                                        </p:attrNameLst>
                                      </p:cBhvr>
                                      <p:tavLst>
                                        <p:tav tm="0">
                                          <p:val>
                                            <p:strVal val="0-#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xit" presetSubtype="0" fill="hold" grpId="2" nodeType="clickEffect">
                                  <p:stCondLst>
                                    <p:cond delay="0"/>
                                  </p:stCondLst>
                                  <p:childTnLst>
                                    <p:set>
                                      <p:cBhvr>
                                        <p:cTn id="48" dur="1" fill="hold">
                                          <p:stCondLst>
                                            <p:cond delay="0"/>
                                          </p:stCondLst>
                                        </p:cTn>
                                        <p:tgtEl>
                                          <p:spTgt spid="477251"/>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477264"/>
                                        </p:tgtEl>
                                        <p:attrNameLst>
                                          <p:attrName>style.visibility</p:attrName>
                                        </p:attrNameLst>
                                      </p:cBhvr>
                                      <p:to>
                                        <p:strVal val="hidden"/>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0" presetClass="path" presetSubtype="0" accel="50000" decel="50000" fill="hold" grpId="0" nodeType="clickEffect">
                                  <p:stCondLst>
                                    <p:cond delay="0"/>
                                  </p:stCondLst>
                                  <p:childTnLst>
                                    <p:animMotion origin="layout" path="M 0.07344 0.03218 L 0.30642 0.28403 " pathEditMode="relative" rAng="0" ptsTypes="AA">
                                      <p:cBhvr>
                                        <p:cTn id="54" dur="500" fill="hold"/>
                                        <p:tgtEl>
                                          <p:spTgt spid="477255"/>
                                        </p:tgtEl>
                                        <p:attrNameLst>
                                          <p:attrName>ppt_x</p:attrName>
                                          <p:attrName>ppt_y</p:attrName>
                                        </p:attrNameLst>
                                      </p:cBhvr>
                                      <p:rCtr x="11600" y="12600"/>
                                    </p:animMotion>
                                  </p:childTnLst>
                                </p:cTn>
                              </p:par>
                              <p:par>
                                <p:cTn id="55" presetID="1" presetClass="entr" presetSubtype="0" fill="hold" grpId="0" nodeType="withEffect">
                                  <p:stCondLst>
                                    <p:cond delay="0"/>
                                  </p:stCondLst>
                                  <p:childTnLst>
                                    <p:set>
                                      <p:cBhvr>
                                        <p:cTn id="56" dur="1" fill="hold">
                                          <p:stCondLst>
                                            <p:cond delay="0"/>
                                          </p:stCondLst>
                                        </p:cTn>
                                        <p:tgtEl>
                                          <p:spTgt spid="477265"/>
                                        </p:tgtEl>
                                        <p:attrNameLst>
                                          <p:attrName>style.visibility</p:attrName>
                                        </p:attrNameLst>
                                      </p:cBhvr>
                                      <p:to>
                                        <p:strVal val="visible"/>
                                      </p:to>
                                    </p:set>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1" fill="hold" grpId="1" nodeType="clickEffect">
                                  <p:stCondLst>
                                    <p:cond delay="0"/>
                                  </p:stCondLst>
                                  <p:childTnLst>
                                    <p:set>
                                      <p:cBhvr>
                                        <p:cTn id="60" dur="1" fill="hold">
                                          <p:stCondLst>
                                            <p:cond delay="0"/>
                                          </p:stCondLst>
                                        </p:cTn>
                                        <p:tgtEl>
                                          <p:spTgt spid="477256"/>
                                        </p:tgtEl>
                                        <p:attrNameLst>
                                          <p:attrName>style.visibility</p:attrName>
                                        </p:attrNameLst>
                                      </p:cBhvr>
                                      <p:to>
                                        <p:strVal val="visible"/>
                                      </p:to>
                                    </p:set>
                                    <p:anim calcmode="lin" valueType="num">
                                      <p:cBhvr additive="base">
                                        <p:cTn id="61" dur="500" fill="hold"/>
                                        <p:tgtEl>
                                          <p:spTgt spid="477256"/>
                                        </p:tgtEl>
                                        <p:attrNameLst>
                                          <p:attrName>ppt_x</p:attrName>
                                        </p:attrNameLst>
                                      </p:cBhvr>
                                      <p:tavLst>
                                        <p:tav tm="0">
                                          <p:val>
                                            <p:strVal val="#ppt_x"/>
                                          </p:val>
                                        </p:tav>
                                        <p:tav tm="100000">
                                          <p:val>
                                            <p:strVal val="#ppt_x"/>
                                          </p:val>
                                        </p:tav>
                                      </p:tavLst>
                                    </p:anim>
                                    <p:anim calcmode="lin" valueType="num">
                                      <p:cBhvr additive="base">
                                        <p:cTn id="62" dur="500" fill="hold"/>
                                        <p:tgtEl>
                                          <p:spTgt spid="477256"/>
                                        </p:tgtEl>
                                        <p:attrNameLst>
                                          <p:attrName>ppt_y</p:attrName>
                                        </p:attrNameLst>
                                      </p:cBhvr>
                                      <p:tavLst>
                                        <p:tav tm="0">
                                          <p:val>
                                            <p:strVal val="0-#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1" presetClass="exit" presetSubtype="0" fill="hold" grpId="2" nodeType="clickEffect">
                                  <p:stCondLst>
                                    <p:cond delay="0"/>
                                  </p:stCondLst>
                                  <p:childTnLst>
                                    <p:set>
                                      <p:cBhvr>
                                        <p:cTn id="66" dur="1" fill="hold">
                                          <p:stCondLst>
                                            <p:cond delay="0"/>
                                          </p:stCondLst>
                                        </p:cTn>
                                        <p:tgtEl>
                                          <p:spTgt spid="477255"/>
                                        </p:tgtEl>
                                        <p:attrNameLst>
                                          <p:attrName>style.visibility</p:attrName>
                                        </p:attrNameLst>
                                      </p:cBhvr>
                                      <p:to>
                                        <p:strVal val="hidden"/>
                                      </p:to>
                                    </p:set>
                                  </p:childTnLst>
                                </p:cTn>
                              </p:par>
                              <p:par>
                                <p:cTn id="67" presetID="1" presetClass="exit" presetSubtype="0" fill="hold" grpId="1" nodeType="withEffect">
                                  <p:stCondLst>
                                    <p:cond delay="0"/>
                                  </p:stCondLst>
                                  <p:childTnLst>
                                    <p:set>
                                      <p:cBhvr>
                                        <p:cTn id="68" dur="1" fill="hold">
                                          <p:stCondLst>
                                            <p:cond delay="0"/>
                                          </p:stCondLst>
                                        </p:cTn>
                                        <p:tgtEl>
                                          <p:spTgt spid="477265"/>
                                        </p:tgtEl>
                                        <p:attrNameLst>
                                          <p:attrName>style.visibility</p:attrName>
                                        </p:attrNameLst>
                                      </p:cBhvr>
                                      <p:to>
                                        <p:strVal val="hidden"/>
                                      </p:to>
                                    </p:set>
                                  </p:childTnLst>
                                </p:cTn>
                              </p:par>
                            </p:childTnLst>
                          </p:cTn>
                        </p:par>
                      </p:childTnLst>
                    </p:cTn>
                  </p:par>
                  <p:par>
                    <p:cTn id="69" fill="hold" nodeType="clickPar">
                      <p:stCondLst>
                        <p:cond delay="indefinite"/>
                      </p:stCondLst>
                      <p:childTnLst>
                        <p:par>
                          <p:cTn id="70" fill="hold" nodeType="withGroup">
                            <p:stCondLst>
                              <p:cond delay="0"/>
                            </p:stCondLst>
                            <p:childTnLst>
                              <p:par>
                                <p:cTn id="71" presetID="0" presetClass="path" presetSubtype="0" accel="50000" decel="50000" fill="hold" grpId="0" nodeType="clickEffect">
                                  <p:stCondLst>
                                    <p:cond delay="0"/>
                                  </p:stCondLst>
                                  <p:childTnLst>
                                    <p:animMotion origin="layout" path="M 0.07344 0.03218 L 0.30642 0.28403 " pathEditMode="relative" rAng="0" ptsTypes="AA">
                                      <p:cBhvr>
                                        <p:cTn id="72" dur="500" fill="hold"/>
                                        <p:tgtEl>
                                          <p:spTgt spid="477256"/>
                                        </p:tgtEl>
                                        <p:attrNameLst>
                                          <p:attrName>ppt_x</p:attrName>
                                          <p:attrName>ppt_y</p:attrName>
                                        </p:attrNameLst>
                                      </p:cBhvr>
                                      <p:rCtr x="11600" y="12600"/>
                                    </p:animMotion>
                                  </p:childTnLst>
                                </p:cTn>
                              </p:par>
                              <p:par>
                                <p:cTn id="73" presetID="1" presetClass="entr" presetSubtype="0" fill="hold" grpId="0" nodeType="withEffect">
                                  <p:stCondLst>
                                    <p:cond delay="0"/>
                                  </p:stCondLst>
                                  <p:childTnLst>
                                    <p:set>
                                      <p:cBhvr>
                                        <p:cTn id="74" dur="1" fill="hold">
                                          <p:stCondLst>
                                            <p:cond delay="0"/>
                                          </p:stCondLst>
                                        </p:cTn>
                                        <p:tgtEl>
                                          <p:spTgt spid="477266"/>
                                        </p:tgtEl>
                                        <p:attrNameLst>
                                          <p:attrName>style.visibility</p:attrName>
                                        </p:attrNameLst>
                                      </p:cBhvr>
                                      <p:to>
                                        <p:strVal val="visible"/>
                                      </p:to>
                                    </p:set>
                                  </p:childTnLst>
                                </p:cTn>
                              </p:par>
                            </p:childTnLst>
                          </p:cTn>
                        </p:par>
                      </p:childTnLst>
                    </p:cTn>
                  </p:par>
                  <p:par>
                    <p:cTn id="75" fill="hold" nodeType="clickPar">
                      <p:stCondLst>
                        <p:cond delay="indefinite"/>
                      </p:stCondLst>
                      <p:childTnLst>
                        <p:par>
                          <p:cTn id="76" fill="hold" nodeType="withGroup">
                            <p:stCondLst>
                              <p:cond delay="0"/>
                            </p:stCondLst>
                            <p:childTnLst>
                              <p:par>
                                <p:cTn id="77" presetID="2" presetClass="entr" presetSubtype="1" fill="hold" grpId="0" nodeType="clickEffect">
                                  <p:stCondLst>
                                    <p:cond delay="0"/>
                                  </p:stCondLst>
                                  <p:childTnLst>
                                    <p:set>
                                      <p:cBhvr>
                                        <p:cTn id="78" dur="1" fill="hold">
                                          <p:stCondLst>
                                            <p:cond delay="0"/>
                                          </p:stCondLst>
                                        </p:cTn>
                                        <p:tgtEl>
                                          <p:spTgt spid="477257"/>
                                        </p:tgtEl>
                                        <p:attrNameLst>
                                          <p:attrName>style.visibility</p:attrName>
                                        </p:attrNameLst>
                                      </p:cBhvr>
                                      <p:to>
                                        <p:strVal val="visible"/>
                                      </p:to>
                                    </p:set>
                                    <p:anim calcmode="lin" valueType="num">
                                      <p:cBhvr additive="base">
                                        <p:cTn id="79" dur="500" fill="hold"/>
                                        <p:tgtEl>
                                          <p:spTgt spid="477257"/>
                                        </p:tgtEl>
                                        <p:attrNameLst>
                                          <p:attrName>ppt_x</p:attrName>
                                        </p:attrNameLst>
                                      </p:cBhvr>
                                      <p:tavLst>
                                        <p:tav tm="0">
                                          <p:val>
                                            <p:strVal val="#ppt_x"/>
                                          </p:val>
                                        </p:tav>
                                        <p:tav tm="100000">
                                          <p:val>
                                            <p:strVal val="#ppt_x"/>
                                          </p:val>
                                        </p:tav>
                                      </p:tavLst>
                                    </p:anim>
                                    <p:anim calcmode="lin" valueType="num">
                                      <p:cBhvr additive="base">
                                        <p:cTn id="80" dur="500" fill="hold"/>
                                        <p:tgtEl>
                                          <p:spTgt spid="477257"/>
                                        </p:tgtEl>
                                        <p:attrNameLst>
                                          <p:attrName>ppt_y</p:attrName>
                                        </p:attrNameLst>
                                      </p:cBhvr>
                                      <p:tavLst>
                                        <p:tav tm="0">
                                          <p:val>
                                            <p:strVal val="0-#ppt_h/2"/>
                                          </p:val>
                                        </p:tav>
                                        <p:tav tm="100000">
                                          <p:val>
                                            <p:strVal val="#ppt_y"/>
                                          </p:val>
                                        </p:tav>
                                      </p:tavLst>
                                    </p:anim>
                                  </p:childTnLst>
                                </p:cTn>
                              </p:par>
                            </p:childTnLst>
                          </p:cTn>
                        </p:par>
                      </p:childTnLst>
                    </p:cTn>
                  </p:par>
                  <p:par>
                    <p:cTn id="81" fill="hold" nodeType="clickPar">
                      <p:stCondLst>
                        <p:cond delay="indefinite"/>
                      </p:stCondLst>
                      <p:childTnLst>
                        <p:par>
                          <p:cTn id="82" fill="hold" nodeType="withGroup">
                            <p:stCondLst>
                              <p:cond delay="0"/>
                            </p:stCondLst>
                            <p:childTnLst>
                              <p:par>
                                <p:cTn id="83" presetID="2" presetClass="entr" presetSubtype="1" fill="hold" grpId="1" nodeType="clickEffect">
                                  <p:stCondLst>
                                    <p:cond delay="0"/>
                                  </p:stCondLst>
                                  <p:childTnLst>
                                    <p:set>
                                      <p:cBhvr>
                                        <p:cTn id="84" dur="1" fill="hold">
                                          <p:stCondLst>
                                            <p:cond delay="0"/>
                                          </p:stCondLst>
                                        </p:cTn>
                                        <p:tgtEl>
                                          <p:spTgt spid="477258"/>
                                        </p:tgtEl>
                                        <p:attrNameLst>
                                          <p:attrName>style.visibility</p:attrName>
                                        </p:attrNameLst>
                                      </p:cBhvr>
                                      <p:to>
                                        <p:strVal val="visible"/>
                                      </p:to>
                                    </p:set>
                                    <p:anim calcmode="lin" valueType="num">
                                      <p:cBhvr additive="base">
                                        <p:cTn id="85" dur="500" fill="hold"/>
                                        <p:tgtEl>
                                          <p:spTgt spid="477258"/>
                                        </p:tgtEl>
                                        <p:attrNameLst>
                                          <p:attrName>ppt_x</p:attrName>
                                        </p:attrNameLst>
                                      </p:cBhvr>
                                      <p:tavLst>
                                        <p:tav tm="0">
                                          <p:val>
                                            <p:strVal val="#ppt_x"/>
                                          </p:val>
                                        </p:tav>
                                        <p:tav tm="100000">
                                          <p:val>
                                            <p:strVal val="#ppt_x"/>
                                          </p:val>
                                        </p:tav>
                                      </p:tavLst>
                                    </p:anim>
                                    <p:anim calcmode="lin" valueType="num">
                                      <p:cBhvr additive="base">
                                        <p:cTn id="86" dur="500" fill="hold"/>
                                        <p:tgtEl>
                                          <p:spTgt spid="477258"/>
                                        </p:tgtEl>
                                        <p:attrNameLst>
                                          <p:attrName>ppt_y</p:attrName>
                                        </p:attrNameLst>
                                      </p:cBhvr>
                                      <p:tavLst>
                                        <p:tav tm="0">
                                          <p:val>
                                            <p:strVal val="0-#ppt_h/2"/>
                                          </p:val>
                                        </p:tav>
                                        <p:tav tm="100000">
                                          <p:val>
                                            <p:strVal val="#ppt_y"/>
                                          </p:val>
                                        </p:tav>
                                      </p:tavLst>
                                    </p:anim>
                                  </p:childTnLst>
                                </p:cTn>
                              </p:par>
                            </p:childTnLst>
                          </p:cTn>
                        </p:par>
                      </p:childTnLst>
                    </p:cTn>
                  </p:par>
                  <p:par>
                    <p:cTn id="87" fill="hold" nodeType="clickPar">
                      <p:stCondLst>
                        <p:cond delay="indefinite"/>
                      </p:stCondLst>
                      <p:childTnLst>
                        <p:par>
                          <p:cTn id="88" fill="hold" nodeType="withGroup">
                            <p:stCondLst>
                              <p:cond delay="0"/>
                            </p:stCondLst>
                            <p:childTnLst>
                              <p:par>
                                <p:cTn id="89" presetID="1" presetClass="exit" presetSubtype="0" fill="hold" grpId="2" nodeType="clickEffect">
                                  <p:stCondLst>
                                    <p:cond delay="0"/>
                                  </p:stCondLst>
                                  <p:childTnLst>
                                    <p:set>
                                      <p:cBhvr>
                                        <p:cTn id="90" dur="1" fill="hold">
                                          <p:stCondLst>
                                            <p:cond delay="0"/>
                                          </p:stCondLst>
                                        </p:cTn>
                                        <p:tgtEl>
                                          <p:spTgt spid="477256"/>
                                        </p:tgtEl>
                                        <p:attrNameLst>
                                          <p:attrName>style.visibility</p:attrName>
                                        </p:attrNameLst>
                                      </p:cBhvr>
                                      <p:to>
                                        <p:strVal val="hidden"/>
                                      </p:to>
                                    </p:set>
                                  </p:childTnLst>
                                </p:cTn>
                              </p:par>
                              <p:par>
                                <p:cTn id="91" presetID="1" presetClass="exit" presetSubtype="0" fill="hold" grpId="1" nodeType="withEffect">
                                  <p:stCondLst>
                                    <p:cond delay="0"/>
                                  </p:stCondLst>
                                  <p:childTnLst>
                                    <p:set>
                                      <p:cBhvr>
                                        <p:cTn id="92" dur="1" fill="hold">
                                          <p:stCondLst>
                                            <p:cond delay="0"/>
                                          </p:stCondLst>
                                        </p:cTn>
                                        <p:tgtEl>
                                          <p:spTgt spid="477266"/>
                                        </p:tgtEl>
                                        <p:attrNameLst>
                                          <p:attrName>style.visibility</p:attrName>
                                        </p:attrNameLst>
                                      </p:cBhvr>
                                      <p:to>
                                        <p:strVal val="hidden"/>
                                      </p:to>
                                    </p:set>
                                  </p:childTnLst>
                                </p:cTn>
                              </p:par>
                            </p:childTnLst>
                          </p:cTn>
                        </p:par>
                      </p:childTnLst>
                    </p:cTn>
                  </p:par>
                  <p:par>
                    <p:cTn id="93" fill="hold" nodeType="clickPar">
                      <p:stCondLst>
                        <p:cond delay="indefinite"/>
                      </p:stCondLst>
                      <p:childTnLst>
                        <p:par>
                          <p:cTn id="94" fill="hold" nodeType="withGroup">
                            <p:stCondLst>
                              <p:cond delay="0"/>
                            </p:stCondLst>
                            <p:childTnLst>
                              <p:par>
                                <p:cTn id="95" presetID="0" presetClass="path" presetSubtype="0" accel="50000" decel="50000" fill="hold" grpId="0" nodeType="clickEffect">
                                  <p:stCondLst>
                                    <p:cond delay="0"/>
                                  </p:stCondLst>
                                  <p:childTnLst>
                                    <p:animMotion origin="layout" path="M 0.07343 0.03217 L 0.30468 0.34282 " pathEditMode="relative" rAng="0" ptsTypes="AA">
                                      <p:cBhvr>
                                        <p:cTn id="96" dur="500" fill="hold"/>
                                        <p:tgtEl>
                                          <p:spTgt spid="477258"/>
                                        </p:tgtEl>
                                        <p:attrNameLst>
                                          <p:attrName>ppt_x</p:attrName>
                                          <p:attrName>ppt_y</p:attrName>
                                        </p:attrNameLst>
                                      </p:cBhvr>
                                      <p:rCtr x="11600" y="15500"/>
                                    </p:animMotion>
                                  </p:childTnLst>
                                </p:cTn>
                              </p:par>
                              <p:par>
                                <p:cTn id="97" presetID="1" presetClass="entr" presetSubtype="0" fill="hold" grpId="0" nodeType="withEffect">
                                  <p:stCondLst>
                                    <p:cond delay="0"/>
                                  </p:stCondLst>
                                  <p:childTnLst>
                                    <p:set>
                                      <p:cBhvr>
                                        <p:cTn id="98" dur="1" fill="hold">
                                          <p:stCondLst>
                                            <p:cond delay="0"/>
                                          </p:stCondLst>
                                        </p:cTn>
                                        <p:tgtEl>
                                          <p:spTgt spid="477267"/>
                                        </p:tgtEl>
                                        <p:attrNameLst>
                                          <p:attrName>style.visibility</p:attrName>
                                        </p:attrNameLst>
                                      </p:cBhvr>
                                      <p:to>
                                        <p:strVal val="visible"/>
                                      </p:to>
                                    </p:set>
                                  </p:childTnLst>
                                </p:cTn>
                              </p:par>
                            </p:childTnLst>
                          </p:cTn>
                        </p:par>
                      </p:childTnLst>
                    </p:cTn>
                  </p:par>
                  <p:par>
                    <p:cTn id="99" fill="hold" nodeType="clickPar">
                      <p:stCondLst>
                        <p:cond delay="indefinite"/>
                      </p:stCondLst>
                      <p:childTnLst>
                        <p:par>
                          <p:cTn id="100" fill="hold" nodeType="withGroup">
                            <p:stCondLst>
                              <p:cond delay="0"/>
                            </p:stCondLst>
                            <p:childTnLst>
                              <p:par>
                                <p:cTn id="101" presetID="2" presetClass="entr" presetSubtype="1" fill="hold" grpId="1" nodeType="clickEffect">
                                  <p:stCondLst>
                                    <p:cond delay="0"/>
                                  </p:stCondLst>
                                  <p:childTnLst>
                                    <p:set>
                                      <p:cBhvr>
                                        <p:cTn id="102" dur="1" fill="hold">
                                          <p:stCondLst>
                                            <p:cond delay="0"/>
                                          </p:stCondLst>
                                        </p:cTn>
                                        <p:tgtEl>
                                          <p:spTgt spid="477259"/>
                                        </p:tgtEl>
                                        <p:attrNameLst>
                                          <p:attrName>style.visibility</p:attrName>
                                        </p:attrNameLst>
                                      </p:cBhvr>
                                      <p:to>
                                        <p:strVal val="visible"/>
                                      </p:to>
                                    </p:set>
                                    <p:anim calcmode="lin" valueType="num">
                                      <p:cBhvr additive="base">
                                        <p:cTn id="103" dur="500" fill="hold"/>
                                        <p:tgtEl>
                                          <p:spTgt spid="477259"/>
                                        </p:tgtEl>
                                        <p:attrNameLst>
                                          <p:attrName>ppt_x</p:attrName>
                                        </p:attrNameLst>
                                      </p:cBhvr>
                                      <p:tavLst>
                                        <p:tav tm="0">
                                          <p:val>
                                            <p:strVal val="#ppt_x"/>
                                          </p:val>
                                        </p:tav>
                                        <p:tav tm="100000">
                                          <p:val>
                                            <p:strVal val="#ppt_x"/>
                                          </p:val>
                                        </p:tav>
                                      </p:tavLst>
                                    </p:anim>
                                    <p:anim calcmode="lin" valueType="num">
                                      <p:cBhvr additive="base">
                                        <p:cTn id="104" dur="500" fill="hold"/>
                                        <p:tgtEl>
                                          <p:spTgt spid="477259"/>
                                        </p:tgtEl>
                                        <p:attrNameLst>
                                          <p:attrName>ppt_y</p:attrName>
                                        </p:attrNameLst>
                                      </p:cBhvr>
                                      <p:tavLst>
                                        <p:tav tm="0">
                                          <p:val>
                                            <p:strVal val="0-#ppt_h/2"/>
                                          </p:val>
                                        </p:tav>
                                        <p:tav tm="100000">
                                          <p:val>
                                            <p:strVal val="#ppt_y"/>
                                          </p:val>
                                        </p:tav>
                                      </p:tavLst>
                                    </p:anim>
                                  </p:childTnLst>
                                </p:cTn>
                              </p:par>
                            </p:childTnLst>
                          </p:cTn>
                        </p:par>
                      </p:childTnLst>
                    </p:cTn>
                  </p:par>
                  <p:par>
                    <p:cTn id="105" fill="hold" nodeType="clickPar">
                      <p:stCondLst>
                        <p:cond delay="indefinite"/>
                      </p:stCondLst>
                      <p:childTnLst>
                        <p:par>
                          <p:cTn id="106" fill="hold" nodeType="withGroup">
                            <p:stCondLst>
                              <p:cond delay="0"/>
                            </p:stCondLst>
                            <p:childTnLst>
                              <p:par>
                                <p:cTn id="107" presetID="1" presetClass="exit" presetSubtype="0" fill="hold" grpId="2" nodeType="clickEffect">
                                  <p:stCondLst>
                                    <p:cond delay="0"/>
                                  </p:stCondLst>
                                  <p:childTnLst>
                                    <p:set>
                                      <p:cBhvr>
                                        <p:cTn id="108" dur="1" fill="hold">
                                          <p:stCondLst>
                                            <p:cond delay="0"/>
                                          </p:stCondLst>
                                        </p:cTn>
                                        <p:tgtEl>
                                          <p:spTgt spid="477258"/>
                                        </p:tgtEl>
                                        <p:attrNameLst>
                                          <p:attrName>style.visibility</p:attrName>
                                        </p:attrNameLst>
                                      </p:cBhvr>
                                      <p:to>
                                        <p:strVal val="hidden"/>
                                      </p:to>
                                    </p:set>
                                  </p:childTnLst>
                                </p:cTn>
                              </p:par>
                              <p:par>
                                <p:cTn id="109" presetID="1" presetClass="exit" presetSubtype="0" fill="hold" grpId="1" nodeType="withEffect">
                                  <p:stCondLst>
                                    <p:cond delay="0"/>
                                  </p:stCondLst>
                                  <p:childTnLst>
                                    <p:set>
                                      <p:cBhvr>
                                        <p:cTn id="110" dur="1" fill="hold">
                                          <p:stCondLst>
                                            <p:cond delay="0"/>
                                          </p:stCondLst>
                                        </p:cTn>
                                        <p:tgtEl>
                                          <p:spTgt spid="477267"/>
                                        </p:tgtEl>
                                        <p:attrNameLst>
                                          <p:attrName>style.visibility</p:attrName>
                                        </p:attrNameLst>
                                      </p:cBhvr>
                                      <p:to>
                                        <p:strVal val="hidden"/>
                                      </p:to>
                                    </p:set>
                                  </p:childTnLst>
                                </p:cTn>
                              </p:par>
                            </p:childTnLst>
                          </p:cTn>
                        </p:par>
                      </p:childTnLst>
                    </p:cTn>
                  </p:par>
                  <p:par>
                    <p:cTn id="111" fill="hold" nodeType="clickPar">
                      <p:stCondLst>
                        <p:cond delay="indefinite"/>
                      </p:stCondLst>
                      <p:childTnLst>
                        <p:par>
                          <p:cTn id="112" fill="hold" nodeType="withGroup">
                            <p:stCondLst>
                              <p:cond delay="0"/>
                            </p:stCondLst>
                            <p:childTnLst>
                              <p:par>
                                <p:cTn id="113" presetID="0" presetClass="path" presetSubtype="0" accel="50000" decel="50000" fill="hold" grpId="0" nodeType="clickEffect">
                                  <p:stCondLst>
                                    <p:cond delay="0"/>
                                  </p:stCondLst>
                                  <p:childTnLst>
                                    <p:animMotion origin="layout" path="M 0.07343 0.03217 L 0.30468 0.34282 " pathEditMode="relative" rAng="0" ptsTypes="AA">
                                      <p:cBhvr>
                                        <p:cTn id="114" dur="500" fill="hold"/>
                                        <p:tgtEl>
                                          <p:spTgt spid="477259"/>
                                        </p:tgtEl>
                                        <p:attrNameLst>
                                          <p:attrName>ppt_x</p:attrName>
                                          <p:attrName>ppt_y</p:attrName>
                                        </p:attrNameLst>
                                      </p:cBhvr>
                                      <p:rCtr x="11600" y="15500"/>
                                    </p:animMotion>
                                  </p:childTnLst>
                                </p:cTn>
                              </p:par>
                              <p:par>
                                <p:cTn id="115" presetID="1" presetClass="entr" presetSubtype="0" fill="hold" grpId="0" nodeType="withEffect">
                                  <p:stCondLst>
                                    <p:cond delay="0"/>
                                  </p:stCondLst>
                                  <p:childTnLst>
                                    <p:set>
                                      <p:cBhvr>
                                        <p:cTn id="116" dur="1" fill="hold">
                                          <p:stCondLst>
                                            <p:cond delay="0"/>
                                          </p:stCondLst>
                                        </p:cTn>
                                        <p:tgtEl>
                                          <p:spTgt spid="477268"/>
                                        </p:tgtEl>
                                        <p:attrNameLst>
                                          <p:attrName>style.visibility</p:attrName>
                                        </p:attrNameLst>
                                      </p:cBhvr>
                                      <p:to>
                                        <p:strVal val="visible"/>
                                      </p:to>
                                    </p:set>
                                  </p:childTnLst>
                                </p:cTn>
                              </p:par>
                            </p:childTnLst>
                          </p:cTn>
                        </p:par>
                      </p:childTnLst>
                    </p:cTn>
                  </p:par>
                  <p:par>
                    <p:cTn id="117" fill="hold" nodeType="clickPar">
                      <p:stCondLst>
                        <p:cond delay="indefinite"/>
                      </p:stCondLst>
                      <p:childTnLst>
                        <p:par>
                          <p:cTn id="118" fill="hold" nodeType="withGroup">
                            <p:stCondLst>
                              <p:cond delay="0"/>
                            </p:stCondLst>
                            <p:childTnLst>
                              <p:par>
                                <p:cTn id="119" presetID="2" presetClass="entr" presetSubtype="1" fill="hold" grpId="1" nodeType="clickEffect">
                                  <p:stCondLst>
                                    <p:cond delay="0"/>
                                  </p:stCondLst>
                                  <p:childTnLst>
                                    <p:set>
                                      <p:cBhvr>
                                        <p:cTn id="120" dur="1" fill="hold">
                                          <p:stCondLst>
                                            <p:cond delay="0"/>
                                          </p:stCondLst>
                                        </p:cTn>
                                        <p:tgtEl>
                                          <p:spTgt spid="477260"/>
                                        </p:tgtEl>
                                        <p:attrNameLst>
                                          <p:attrName>style.visibility</p:attrName>
                                        </p:attrNameLst>
                                      </p:cBhvr>
                                      <p:to>
                                        <p:strVal val="visible"/>
                                      </p:to>
                                    </p:set>
                                    <p:anim calcmode="lin" valueType="num">
                                      <p:cBhvr additive="base">
                                        <p:cTn id="121" dur="500" fill="hold"/>
                                        <p:tgtEl>
                                          <p:spTgt spid="477260"/>
                                        </p:tgtEl>
                                        <p:attrNameLst>
                                          <p:attrName>ppt_x</p:attrName>
                                        </p:attrNameLst>
                                      </p:cBhvr>
                                      <p:tavLst>
                                        <p:tav tm="0">
                                          <p:val>
                                            <p:strVal val="#ppt_x"/>
                                          </p:val>
                                        </p:tav>
                                        <p:tav tm="100000">
                                          <p:val>
                                            <p:strVal val="#ppt_x"/>
                                          </p:val>
                                        </p:tav>
                                      </p:tavLst>
                                    </p:anim>
                                    <p:anim calcmode="lin" valueType="num">
                                      <p:cBhvr additive="base">
                                        <p:cTn id="122" dur="500" fill="hold"/>
                                        <p:tgtEl>
                                          <p:spTgt spid="477260"/>
                                        </p:tgtEl>
                                        <p:attrNameLst>
                                          <p:attrName>ppt_y</p:attrName>
                                        </p:attrNameLst>
                                      </p:cBhvr>
                                      <p:tavLst>
                                        <p:tav tm="0">
                                          <p:val>
                                            <p:strVal val="0-#ppt_h/2"/>
                                          </p:val>
                                        </p:tav>
                                        <p:tav tm="100000">
                                          <p:val>
                                            <p:strVal val="#ppt_y"/>
                                          </p:val>
                                        </p:tav>
                                      </p:tavLst>
                                    </p:anim>
                                  </p:childTnLst>
                                </p:cTn>
                              </p:par>
                            </p:childTnLst>
                          </p:cTn>
                        </p:par>
                      </p:childTnLst>
                    </p:cTn>
                  </p:par>
                  <p:par>
                    <p:cTn id="123" fill="hold" nodeType="clickPar">
                      <p:stCondLst>
                        <p:cond delay="indefinite"/>
                      </p:stCondLst>
                      <p:childTnLst>
                        <p:par>
                          <p:cTn id="124" fill="hold" nodeType="withGroup">
                            <p:stCondLst>
                              <p:cond delay="0"/>
                            </p:stCondLst>
                            <p:childTnLst>
                              <p:par>
                                <p:cTn id="125" presetID="1" presetClass="exit" presetSubtype="0" fill="hold" grpId="2" nodeType="clickEffect">
                                  <p:stCondLst>
                                    <p:cond delay="0"/>
                                  </p:stCondLst>
                                  <p:childTnLst>
                                    <p:set>
                                      <p:cBhvr>
                                        <p:cTn id="126" dur="1" fill="hold">
                                          <p:stCondLst>
                                            <p:cond delay="0"/>
                                          </p:stCondLst>
                                        </p:cTn>
                                        <p:tgtEl>
                                          <p:spTgt spid="477259"/>
                                        </p:tgtEl>
                                        <p:attrNameLst>
                                          <p:attrName>style.visibility</p:attrName>
                                        </p:attrNameLst>
                                      </p:cBhvr>
                                      <p:to>
                                        <p:strVal val="hidden"/>
                                      </p:to>
                                    </p:set>
                                  </p:childTnLst>
                                </p:cTn>
                              </p:par>
                              <p:par>
                                <p:cTn id="127" presetID="1" presetClass="exit" presetSubtype="0" fill="hold" grpId="1" nodeType="withEffect">
                                  <p:stCondLst>
                                    <p:cond delay="0"/>
                                  </p:stCondLst>
                                  <p:childTnLst>
                                    <p:set>
                                      <p:cBhvr>
                                        <p:cTn id="128" dur="1" fill="hold">
                                          <p:stCondLst>
                                            <p:cond delay="0"/>
                                          </p:stCondLst>
                                        </p:cTn>
                                        <p:tgtEl>
                                          <p:spTgt spid="477268"/>
                                        </p:tgtEl>
                                        <p:attrNameLst>
                                          <p:attrName>style.visibility</p:attrName>
                                        </p:attrNameLst>
                                      </p:cBhvr>
                                      <p:to>
                                        <p:strVal val="hidden"/>
                                      </p:to>
                                    </p:set>
                                  </p:childTnLst>
                                </p:cTn>
                              </p:par>
                            </p:childTnLst>
                          </p:cTn>
                        </p:par>
                      </p:childTnLst>
                    </p:cTn>
                  </p:par>
                  <p:par>
                    <p:cTn id="129" fill="hold" nodeType="clickPar">
                      <p:stCondLst>
                        <p:cond delay="indefinite"/>
                      </p:stCondLst>
                      <p:childTnLst>
                        <p:par>
                          <p:cTn id="130" fill="hold" nodeType="withGroup">
                            <p:stCondLst>
                              <p:cond delay="0"/>
                            </p:stCondLst>
                            <p:childTnLst>
                              <p:par>
                                <p:cTn id="131" presetID="0" presetClass="path" presetSubtype="0" accel="50000" decel="50000" fill="hold" grpId="0" nodeType="clickEffect">
                                  <p:stCondLst>
                                    <p:cond delay="0"/>
                                  </p:stCondLst>
                                  <p:childTnLst>
                                    <p:animMotion origin="layout" path="M 0.07343 0.03217 L 0.30468 0.34282 " pathEditMode="relative" rAng="0" ptsTypes="AA">
                                      <p:cBhvr>
                                        <p:cTn id="132" dur="500" fill="hold"/>
                                        <p:tgtEl>
                                          <p:spTgt spid="477260"/>
                                        </p:tgtEl>
                                        <p:attrNameLst>
                                          <p:attrName>ppt_x</p:attrName>
                                          <p:attrName>ppt_y</p:attrName>
                                        </p:attrNameLst>
                                      </p:cBhvr>
                                      <p:rCtr x="11600" y="15500"/>
                                    </p:animMotion>
                                  </p:childTnLst>
                                </p:cTn>
                              </p:par>
                              <p:par>
                                <p:cTn id="133" presetID="1" presetClass="entr" presetSubtype="0" fill="hold" grpId="0" nodeType="withEffect">
                                  <p:stCondLst>
                                    <p:cond delay="0"/>
                                  </p:stCondLst>
                                  <p:childTnLst>
                                    <p:set>
                                      <p:cBhvr>
                                        <p:cTn id="134" dur="1" fill="hold">
                                          <p:stCondLst>
                                            <p:cond delay="0"/>
                                          </p:stCondLst>
                                        </p:cTn>
                                        <p:tgtEl>
                                          <p:spTgt spid="477269"/>
                                        </p:tgtEl>
                                        <p:attrNameLst>
                                          <p:attrName>style.visibility</p:attrName>
                                        </p:attrNameLst>
                                      </p:cBhvr>
                                      <p:to>
                                        <p:strVal val="visible"/>
                                      </p:to>
                                    </p:set>
                                  </p:childTnLst>
                                </p:cTn>
                              </p:par>
                            </p:childTnLst>
                          </p:cTn>
                        </p:par>
                      </p:childTnLst>
                    </p:cTn>
                  </p:par>
                  <p:par>
                    <p:cTn id="135" fill="hold" nodeType="clickPar">
                      <p:stCondLst>
                        <p:cond delay="indefinite"/>
                      </p:stCondLst>
                      <p:childTnLst>
                        <p:par>
                          <p:cTn id="136" fill="hold" nodeType="withGroup">
                            <p:stCondLst>
                              <p:cond delay="0"/>
                            </p:stCondLst>
                            <p:childTnLst>
                              <p:par>
                                <p:cTn id="137" presetID="2" presetClass="entr" presetSubtype="1" fill="hold" grpId="1" nodeType="clickEffect">
                                  <p:stCondLst>
                                    <p:cond delay="0"/>
                                  </p:stCondLst>
                                  <p:childTnLst>
                                    <p:set>
                                      <p:cBhvr>
                                        <p:cTn id="138" dur="1" fill="hold">
                                          <p:stCondLst>
                                            <p:cond delay="0"/>
                                          </p:stCondLst>
                                        </p:cTn>
                                        <p:tgtEl>
                                          <p:spTgt spid="477261"/>
                                        </p:tgtEl>
                                        <p:attrNameLst>
                                          <p:attrName>style.visibility</p:attrName>
                                        </p:attrNameLst>
                                      </p:cBhvr>
                                      <p:to>
                                        <p:strVal val="visible"/>
                                      </p:to>
                                    </p:set>
                                    <p:anim calcmode="lin" valueType="num">
                                      <p:cBhvr additive="base">
                                        <p:cTn id="139" dur="500" fill="hold"/>
                                        <p:tgtEl>
                                          <p:spTgt spid="477261"/>
                                        </p:tgtEl>
                                        <p:attrNameLst>
                                          <p:attrName>ppt_x</p:attrName>
                                        </p:attrNameLst>
                                      </p:cBhvr>
                                      <p:tavLst>
                                        <p:tav tm="0">
                                          <p:val>
                                            <p:strVal val="#ppt_x"/>
                                          </p:val>
                                        </p:tav>
                                        <p:tav tm="100000">
                                          <p:val>
                                            <p:strVal val="#ppt_x"/>
                                          </p:val>
                                        </p:tav>
                                      </p:tavLst>
                                    </p:anim>
                                    <p:anim calcmode="lin" valueType="num">
                                      <p:cBhvr additive="base">
                                        <p:cTn id="140" dur="500" fill="hold"/>
                                        <p:tgtEl>
                                          <p:spTgt spid="477261"/>
                                        </p:tgtEl>
                                        <p:attrNameLst>
                                          <p:attrName>ppt_y</p:attrName>
                                        </p:attrNameLst>
                                      </p:cBhvr>
                                      <p:tavLst>
                                        <p:tav tm="0">
                                          <p:val>
                                            <p:strVal val="0-#ppt_h/2"/>
                                          </p:val>
                                        </p:tav>
                                        <p:tav tm="100000">
                                          <p:val>
                                            <p:strVal val="#ppt_y"/>
                                          </p:val>
                                        </p:tav>
                                      </p:tavLst>
                                    </p:anim>
                                  </p:childTnLst>
                                </p:cTn>
                              </p:par>
                            </p:childTnLst>
                          </p:cTn>
                        </p:par>
                      </p:childTnLst>
                    </p:cTn>
                  </p:par>
                  <p:par>
                    <p:cTn id="141" fill="hold" nodeType="clickPar">
                      <p:stCondLst>
                        <p:cond delay="indefinite"/>
                      </p:stCondLst>
                      <p:childTnLst>
                        <p:par>
                          <p:cTn id="142" fill="hold" nodeType="withGroup">
                            <p:stCondLst>
                              <p:cond delay="0"/>
                            </p:stCondLst>
                            <p:childTnLst>
                              <p:par>
                                <p:cTn id="143" presetID="1" presetClass="exit" presetSubtype="0" fill="hold" grpId="2" nodeType="clickEffect">
                                  <p:stCondLst>
                                    <p:cond delay="0"/>
                                  </p:stCondLst>
                                  <p:childTnLst>
                                    <p:set>
                                      <p:cBhvr>
                                        <p:cTn id="144" dur="1" fill="hold">
                                          <p:stCondLst>
                                            <p:cond delay="0"/>
                                          </p:stCondLst>
                                        </p:cTn>
                                        <p:tgtEl>
                                          <p:spTgt spid="477260"/>
                                        </p:tgtEl>
                                        <p:attrNameLst>
                                          <p:attrName>style.visibility</p:attrName>
                                        </p:attrNameLst>
                                      </p:cBhvr>
                                      <p:to>
                                        <p:strVal val="hidden"/>
                                      </p:to>
                                    </p:set>
                                  </p:childTnLst>
                                </p:cTn>
                              </p:par>
                              <p:par>
                                <p:cTn id="145" presetID="1" presetClass="exit" presetSubtype="0" fill="hold" grpId="1" nodeType="withEffect">
                                  <p:stCondLst>
                                    <p:cond delay="0"/>
                                  </p:stCondLst>
                                  <p:childTnLst>
                                    <p:set>
                                      <p:cBhvr>
                                        <p:cTn id="146" dur="1" fill="hold">
                                          <p:stCondLst>
                                            <p:cond delay="0"/>
                                          </p:stCondLst>
                                        </p:cTn>
                                        <p:tgtEl>
                                          <p:spTgt spid="477269"/>
                                        </p:tgtEl>
                                        <p:attrNameLst>
                                          <p:attrName>style.visibility</p:attrName>
                                        </p:attrNameLst>
                                      </p:cBhvr>
                                      <p:to>
                                        <p:strVal val="hidden"/>
                                      </p:to>
                                    </p:set>
                                  </p:childTnLst>
                                </p:cTn>
                              </p:par>
                            </p:childTnLst>
                          </p:cTn>
                        </p:par>
                      </p:childTnLst>
                    </p:cTn>
                  </p:par>
                  <p:par>
                    <p:cTn id="147" fill="hold" nodeType="clickPar">
                      <p:stCondLst>
                        <p:cond delay="indefinite"/>
                      </p:stCondLst>
                      <p:childTnLst>
                        <p:par>
                          <p:cTn id="148" fill="hold" nodeType="withGroup">
                            <p:stCondLst>
                              <p:cond delay="0"/>
                            </p:stCondLst>
                            <p:childTnLst>
                              <p:par>
                                <p:cTn id="149" presetID="0" presetClass="path" presetSubtype="0" accel="50000" decel="50000" fill="hold" grpId="0" nodeType="clickEffect">
                                  <p:stCondLst>
                                    <p:cond delay="0"/>
                                  </p:stCondLst>
                                  <p:childTnLst>
                                    <p:animMotion origin="layout" path="M 0.07343 0.03217 L 0.30468 0.34282 " pathEditMode="relative" rAng="0" ptsTypes="AA">
                                      <p:cBhvr>
                                        <p:cTn id="150" dur="500" fill="hold"/>
                                        <p:tgtEl>
                                          <p:spTgt spid="477261"/>
                                        </p:tgtEl>
                                        <p:attrNameLst>
                                          <p:attrName>ppt_x</p:attrName>
                                          <p:attrName>ppt_y</p:attrName>
                                        </p:attrNameLst>
                                      </p:cBhvr>
                                      <p:rCtr x="11600" y="15500"/>
                                    </p:animMotion>
                                  </p:childTnLst>
                                </p:cTn>
                              </p:par>
                              <p:par>
                                <p:cTn id="151" presetID="1" presetClass="entr" presetSubtype="0" fill="hold" grpId="0" nodeType="withEffect">
                                  <p:stCondLst>
                                    <p:cond delay="0"/>
                                  </p:stCondLst>
                                  <p:childTnLst>
                                    <p:set>
                                      <p:cBhvr>
                                        <p:cTn id="152" dur="1" fill="hold">
                                          <p:stCondLst>
                                            <p:cond delay="0"/>
                                          </p:stCondLst>
                                        </p:cTn>
                                        <p:tgtEl>
                                          <p:spTgt spid="477270"/>
                                        </p:tgtEl>
                                        <p:attrNameLst>
                                          <p:attrName>style.visibility</p:attrName>
                                        </p:attrNameLst>
                                      </p:cBhvr>
                                      <p:to>
                                        <p:strVal val="visible"/>
                                      </p:to>
                                    </p:set>
                                  </p:childTnLst>
                                </p:cTn>
                              </p:par>
                            </p:childTnLst>
                          </p:cTn>
                        </p:par>
                      </p:childTnLst>
                    </p:cTn>
                  </p:par>
                  <p:par>
                    <p:cTn id="153" fill="hold" nodeType="clickPar">
                      <p:stCondLst>
                        <p:cond delay="indefinite"/>
                      </p:stCondLst>
                      <p:childTnLst>
                        <p:par>
                          <p:cTn id="154" fill="hold" nodeType="withGroup">
                            <p:stCondLst>
                              <p:cond delay="0"/>
                            </p:stCondLst>
                            <p:childTnLst>
                              <p:par>
                                <p:cTn id="155" presetID="2" presetClass="entr" presetSubtype="1" fill="hold" grpId="1" nodeType="clickEffect">
                                  <p:stCondLst>
                                    <p:cond delay="0"/>
                                  </p:stCondLst>
                                  <p:childTnLst>
                                    <p:set>
                                      <p:cBhvr>
                                        <p:cTn id="156" dur="1" fill="hold">
                                          <p:stCondLst>
                                            <p:cond delay="0"/>
                                          </p:stCondLst>
                                        </p:cTn>
                                        <p:tgtEl>
                                          <p:spTgt spid="477262"/>
                                        </p:tgtEl>
                                        <p:attrNameLst>
                                          <p:attrName>style.visibility</p:attrName>
                                        </p:attrNameLst>
                                      </p:cBhvr>
                                      <p:to>
                                        <p:strVal val="visible"/>
                                      </p:to>
                                    </p:set>
                                    <p:anim calcmode="lin" valueType="num">
                                      <p:cBhvr additive="base">
                                        <p:cTn id="157" dur="500" fill="hold"/>
                                        <p:tgtEl>
                                          <p:spTgt spid="477262"/>
                                        </p:tgtEl>
                                        <p:attrNameLst>
                                          <p:attrName>ppt_x</p:attrName>
                                        </p:attrNameLst>
                                      </p:cBhvr>
                                      <p:tavLst>
                                        <p:tav tm="0">
                                          <p:val>
                                            <p:strVal val="#ppt_x"/>
                                          </p:val>
                                        </p:tav>
                                        <p:tav tm="100000">
                                          <p:val>
                                            <p:strVal val="#ppt_x"/>
                                          </p:val>
                                        </p:tav>
                                      </p:tavLst>
                                    </p:anim>
                                    <p:anim calcmode="lin" valueType="num">
                                      <p:cBhvr additive="base">
                                        <p:cTn id="158" dur="500" fill="hold"/>
                                        <p:tgtEl>
                                          <p:spTgt spid="477262"/>
                                        </p:tgtEl>
                                        <p:attrNameLst>
                                          <p:attrName>ppt_y</p:attrName>
                                        </p:attrNameLst>
                                      </p:cBhvr>
                                      <p:tavLst>
                                        <p:tav tm="0">
                                          <p:val>
                                            <p:strVal val="0-#ppt_h/2"/>
                                          </p:val>
                                        </p:tav>
                                        <p:tav tm="100000">
                                          <p:val>
                                            <p:strVal val="#ppt_y"/>
                                          </p:val>
                                        </p:tav>
                                      </p:tavLst>
                                    </p:anim>
                                  </p:childTnLst>
                                </p:cTn>
                              </p:par>
                            </p:childTnLst>
                          </p:cTn>
                        </p:par>
                      </p:childTnLst>
                    </p:cTn>
                  </p:par>
                  <p:par>
                    <p:cTn id="159" fill="hold" nodeType="clickPar">
                      <p:stCondLst>
                        <p:cond delay="indefinite"/>
                      </p:stCondLst>
                      <p:childTnLst>
                        <p:par>
                          <p:cTn id="160" fill="hold" nodeType="withGroup">
                            <p:stCondLst>
                              <p:cond delay="0"/>
                            </p:stCondLst>
                            <p:childTnLst>
                              <p:par>
                                <p:cTn id="161" presetID="1" presetClass="exit" presetSubtype="0" fill="hold" grpId="2" nodeType="clickEffect">
                                  <p:stCondLst>
                                    <p:cond delay="0"/>
                                  </p:stCondLst>
                                  <p:childTnLst>
                                    <p:set>
                                      <p:cBhvr>
                                        <p:cTn id="162" dur="1" fill="hold">
                                          <p:stCondLst>
                                            <p:cond delay="0"/>
                                          </p:stCondLst>
                                        </p:cTn>
                                        <p:tgtEl>
                                          <p:spTgt spid="477261"/>
                                        </p:tgtEl>
                                        <p:attrNameLst>
                                          <p:attrName>style.visibility</p:attrName>
                                        </p:attrNameLst>
                                      </p:cBhvr>
                                      <p:to>
                                        <p:strVal val="hidden"/>
                                      </p:to>
                                    </p:set>
                                  </p:childTnLst>
                                </p:cTn>
                              </p:par>
                              <p:par>
                                <p:cTn id="163" presetID="1" presetClass="exit" presetSubtype="0" fill="hold" grpId="1" nodeType="withEffect">
                                  <p:stCondLst>
                                    <p:cond delay="0"/>
                                  </p:stCondLst>
                                  <p:childTnLst>
                                    <p:set>
                                      <p:cBhvr>
                                        <p:cTn id="164" dur="1" fill="hold">
                                          <p:stCondLst>
                                            <p:cond delay="0"/>
                                          </p:stCondLst>
                                        </p:cTn>
                                        <p:tgtEl>
                                          <p:spTgt spid="477270"/>
                                        </p:tgtEl>
                                        <p:attrNameLst>
                                          <p:attrName>style.visibility</p:attrName>
                                        </p:attrNameLst>
                                      </p:cBhvr>
                                      <p:to>
                                        <p:strVal val="hidden"/>
                                      </p:to>
                                    </p:set>
                                  </p:childTnLst>
                                </p:cTn>
                              </p:par>
                            </p:childTnLst>
                          </p:cTn>
                        </p:par>
                      </p:childTnLst>
                    </p:cTn>
                  </p:par>
                  <p:par>
                    <p:cTn id="165" fill="hold" nodeType="clickPar">
                      <p:stCondLst>
                        <p:cond delay="indefinite"/>
                      </p:stCondLst>
                      <p:childTnLst>
                        <p:par>
                          <p:cTn id="166" fill="hold" nodeType="withGroup">
                            <p:stCondLst>
                              <p:cond delay="0"/>
                            </p:stCondLst>
                            <p:childTnLst>
                              <p:par>
                                <p:cTn id="167" presetID="0" presetClass="path" presetSubtype="0" accel="50000" decel="50000" fill="hold" grpId="0" nodeType="clickEffect">
                                  <p:stCondLst>
                                    <p:cond delay="0"/>
                                  </p:stCondLst>
                                  <p:childTnLst>
                                    <p:animMotion origin="layout" path="M 0.07343 0.03217 L 0.30468 0.34282 " pathEditMode="relative" rAng="0" ptsTypes="AA">
                                      <p:cBhvr>
                                        <p:cTn id="168" dur="500" fill="hold"/>
                                        <p:tgtEl>
                                          <p:spTgt spid="477262"/>
                                        </p:tgtEl>
                                        <p:attrNameLst>
                                          <p:attrName>ppt_x</p:attrName>
                                          <p:attrName>ppt_y</p:attrName>
                                        </p:attrNameLst>
                                      </p:cBhvr>
                                      <p:rCtr x="11600" y="15500"/>
                                    </p:animMotion>
                                  </p:childTnLst>
                                </p:cTn>
                              </p:par>
                              <p:par>
                                <p:cTn id="169" presetID="1" presetClass="entr" presetSubtype="0" fill="hold" grpId="0" nodeType="withEffect">
                                  <p:stCondLst>
                                    <p:cond delay="0"/>
                                  </p:stCondLst>
                                  <p:childTnLst>
                                    <p:set>
                                      <p:cBhvr>
                                        <p:cTn id="170" dur="1" fill="hold">
                                          <p:stCondLst>
                                            <p:cond delay="0"/>
                                          </p:stCondLst>
                                        </p:cTn>
                                        <p:tgtEl>
                                          <p:spTgt spid="477271"/>
                                        </p:tgtEl>
                                        <p:attrNameLst>
                                          <p:attrName>style.visibility</p:attrName>
                                        </p:attrNameLst>
                                      </p:cBhvr>
                                      <p:to>
                                        <p:strVal val="visible"/>
                                      </p:to>
                                    </p:set>
                                  </p:childTnLst>
                                </p:cTn>
                              </p:par>
                            </p:childTnLst>
                          </p:cTn>
                        </p:par>
                      </p:childTnLst>
                    </p:cTn>
                  </p:par>
                  <p:par>
                    <p:cTn id="171" fill="hold" nodeType="clickPar">
                      <p:stCondLst>
                        <p:cond delay="indefinite"/>
                      </p:stCondLst>
                      <p:childTnLst>
                        <p:par>
                          <p:cTn id="172" fill="hold" nodeType="withGroup">
                            <p:stCondLst>
                              <p:cond delay="0"/>
                            </p:stCondLst>
                            <p:childTnLst>
                              <p:par>
                                <p:cTn id="173" presetID="1" presetClass="exit" presetSubtype="0" fill="hold" grpId="2" nodeType="clickEffect">
                                  <p:stCondLst>
                                    <p:cond delay="0"/>
                                  </p:stCondLst>
                                  <p:childTnLst>
                                    <p:set>
                                      <p:cBhvr>
                                        <p:cTn id="174" dur="1" fill="hold">
                                          <p:stCondLst>
                                            <p:cond delay="0"/>
                                          </p:stCondLst>
                                        </p:cTn>
                                        <p:tgtEl>
                                          <p:spTgt spid="477262"/>
                                        </p:tgtEl>
                                        <p:attrNameLst>
                                          <p:attrName>style.visibility</p:attrName>
                                        </p:attrNameLst>
                                      </p:cBhvr>
                                      <p:to>
                                        <p:strVal val="hidden"/>
                                      </p:to>
                                    </p:set>
                                  </p:childTnLst>
                                </p:cTn>
                              </p:par>
                              <p:par>
                                <p:cTn id="175" presetID="1" presetClass="exit" presetSubtype="0" fill="hold" grpId="1" nodeType="withEffect">
                                  <p:stCondLst>
                                    <p:cond delay="0"/>
                                  </p:stCondLst>
                                  <p:childTnLst>
                                    <p:set>
                                      <p:cBhvr>
                                        <p:cTn id="176" dur="1" fill="hold">
                                          <p:stCondLst>
                                            <p:cond delay="0"/>
                                          </p:stCondLst>
                                        </p:cTn>
                                        <p:tgtEl>
                                          <p:spTgt spid="477271"/>
                                        </p:tgtEl>
                                        <p:attrNameLst>
                                          <p:attrName>style.visibility</p:attrName>
                                        </p:attrNameLst>
                                      </p:cBhvr>
                                      <p:to>
                                        <p:strVal val="hidden"/>
                                      </p:to>
                                    </p:set>
                                  </p:childTnLst>
                                </p:cTn>
                              </p:par>
                            </p:childTnLst>
                          </p:cTn>
                        </p:par>
                      </p:childTnLst>
                    </p:cTn>
                  </p:par>
                  <p:par>
                    <p:cTn id="177" fill="hold" nodeType="clickPar">
                      <p:stCondLst>
                        <p:cond delay="indefinite"/>
                      </p:stCondLst>
                      <p:childTnLst>
                        <p:par>
                          <p:cTn id="178" fill="hold" nodeType="withGroup">
                            <p:stCondLst>
                              <p:cond delay="0"/>
                            </p:stCondLst>
                            <p:childTnLst>
                              <p:par>
                                <p:cTn id="179" presetID="1" presetClass="entr" presetSubtype="0" fill="hold" grpId="0" nodeType="clickEffect">
                                  <p:stCondLst>
                                    <p:cond delay="0"/>
                                  </p:stCondLst>
                                  <p:childTnLst>
                                    <p:set>
                                      <p:cBhvr>
                                        <p:cTn id="180" dur="1" fill="hold">
                                          <p:stCondLst>
                                            <p:cond delay="0"/>
                                          </p:stCondLst>
                                        </p:cTn>
                                        <p:tgtEl>
                                          <p:spTgt spid="4772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7246" grpId="0"/>
      <p:bldP spid="477246" grpId="1"/>
      <p:bldP spid="477250" grpId="0"/>
      <p:bldP spid="477251" grpId="0"/>
      <p:bldP spid="477251" grpId="1"/>
      <p:bldP spid="477251" grpId="2"/>
      <p:bldP spid="477252" grpId="0"/>
      <p:bldP spid="477255" grpId="0"/>
      <p:bldP spid="477255" grpId="1"/>
      <p:bldP spid="477255" grpId="2"/>
      <p:bldP spid="477256" grpId="0"/>
      <p:bldP spid="477256" grpId="1"/>
      <p:bldP spid="477256" grpId="2"/>
      <p:bldP spid="477257" grpId="0"/>
      <p:bldP spid="477258" grpId="0"/>
      <p:bldP spid="477258" grpId="1"/>
      <p:bldP spid="477258" grpId="2"/>
      <p:bldP spid="477259" grpId="0"/>
      <p:bldP spid="477259" grpId="1"/>
      <p:bldP spid="477259" grpId="2"/>
      <p:bldP spid="477260" grpId="0"/>
      <p:bldP spid="477260" grpId="1"/>
      <p:bldP spid="477260" grpId="2"/>
      <p:bldP spid="477261" grpId="0"/>
      <p:bldP spid="477261" grpId="1"/>
      <p:bldP spid="477261" grpId="2"/>
      <p:bldP spid="477262" grpId="0"/>
      <p:bldP spid="477262" grpId="1"/>
      <p:bldP spid="477262" grpId="2"/>
      <p:bldP spid="477263" grpId="0" animBg="1"/>
      <p:bldP spid="477263" grpId="1" animBg="1"/>
      <p:bldP spid="477264" grpId="0" animBg="1"/>
      <p:bldP spid="477264" grpId="1" animBg="1"/>
      <p:bldP spid="477265" grpId="0" animBg="1"/>
      <p:bldP spid="477265" grpId="1" animBg="1"/>
      <p:bldP spid="477266" grpId="0" animBg="1"/>
      <p:bldP spid="477266" grpId="1" animBg="1"/>
      <p:bldP spid="477267" grpId="0" animBg="1"/>
      <p:bldP spid="477267" grpId="1" animBg="1"/>
      <p:bldP spid="477268" grpId="0" animBg="1"/>
      <p:bldP spid="477268" grpId="1" animBg="1"/>
      <p:bldP spid="477269" grpId="0" animBg="1"/>
      <p:bldP spid="477269" grpId="1" animBg="1"/>
      <p:bldP spid="477270" grpId="0" animBg="1"/>
      <p:bldP spid="477270" grpId="1" animBg="1"/>
      <p:bldP spid="477271" grpId="0" animBg="1"/>
      <p:bldP spid="477271" grpId="1" animBg="1"/>
      <p:bldP spid="47727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3" name="Title 1">
            <a:extLst>
              <a:ext uri="{FF2B5EF4-FFF2-40B4-BE49-F238E27FC236}">
                <a16:creationId xmlns:a16="http://schemas.microsoft.com/office/drawing/2014/main" id="{54F8814A-8708-5E49-8AEA-FD5D6BB229F8}"/>
              </a:ext>
            </a:extLst>
          </p:cNvPr>
          <p:cNvSpPr>
            <a:spLocks noGrp="1" noChangeArrowheads="1"/>
          </p:cNvSpPr>
          <p:nvPr>
            <p:ph type="title"/>
          </p:nvPr>
        </p:nvSpPr>
        <p:spPr>
          <a:xfrm>
            <a:off x="228600" y="152400"/>
            <a:ext cx="8915400" cy="1066800"/>
          </a:xfrm>
        </p:spPr>
        <p:txBody>
          <a:bodyPr/>
          <a:lstStyle/>
          <a:p>
            <a:r>
              <a:rPr lang="en-US" altLang="en-US" sz="3500">
                <a:ea typeface="ＭＳ Ｐゴシック" panose="020B0600070205080204" pitchFamily="34" charset="-128"/>
              </a:rPr>
              <a:t>Now That We Know What Happens Underneath</a:t>
            </a:r>
          </a:p>
        </p:txBody>
      </p:sp>
      <p:sp>
        <p:nvSpPr>
          <p:cNvPr id="89090" name="Content Placeholder 2">
            <a:extLst>
              <a:ext uri="{FF2B5EF4-FFF2-40B4-BE49-F238E27FC236}">
                <a16:creationId xmlns:a16="http://schemas.microsoft.com/office/drawing/2014/main" id="{B30D5519-E241-D04F-BF05-5E120009B29A}"/>
              </a:ext>
            </a:extLst>
          </p:cNvPr>
          <p:cNvSpPr>
            <a:spLocks noGrp="1"/>
          </p:cNvSpPr>
          <p:nvPr>
            <p:ph idx="1"/>
          </p:nvPr>
        </p:nvSpPr>
        <p:spPr>
          <a:xfrm>
            <a:off x="228600" y="996950"/>
            <a:ext cx="8610600" cy="5194300"/>
          </a:xfrm>
        </p:spPr>
        <p:txBody>
          <a:bodyPr/>
          <a:lstStyle/>
          <a:p>
            <a:pPr>
              <a:buFont typeface="Wingdings" charset="0"/>
              <a:buChar char="n"/>
              <a:defRPr/>
            </a:pPr>
            <a:r>
              <a:rPr lang="en-US" dirty="0"/>
              <a:t>How would you solve the problem?</a:t>
            </a:r>
          </a:p>
          <a:p>
            <a:pPr>
              <a:buFont typeface="Wingdings" charset="0"/>
              <a:buChar char="n"/>
              <a:defRPr/>
            </a:pPr>
            <a:endParaRPr lang="en-US" dirty="0"/>
          </a:p>
          <a:p>
            <a:pPr>
              <a:buFont typeface="Wingdings" charset="0"/>
              <a:buChar char="n"/>
              <a:defRPr/>
            </a:pPr>
            <a:r>
              <a:rPr lang="en-US" dirty="0"/>
              <a:t>What is the right place to solve the problem?</a:t>
            </a:r>
          </a:p>
          <a:p>
            <a:pPr lvl="1">
              <a:buFont typeface="Wingdings" charset="0"/>
              <a:buChar char="q"/>
              <a:defRPr/>
            </a:pPr>
            <a:r>
              <a:rPr lang="en-US" dirty="0"/>
              <a:t>Programmer?</a:t>
            </a:r>
          </a:p>
          <a:p>
            <a:pPr lvl="1">
              <a:buFont typeface="Wingdings" charset="0"/>
              <a:buChar char="q"/>
              <a:defRPr/>
            </a:pPr>
            <a:r>
              <a:rPr lang="en-US" dirty="0"/>
              <a:t>System software?</a:t>
            </a:r>
          </a:p>
          <a:p>
            <a:pPr lvl="1">
              <a:buFont typeface="Wingdings" charset="0"/>
              <a:buChar char="q"/>
              <a:defRPr/>
            </a:pPr>
            <a:r>
              <a:rPr lang="en-US" dirty="0"/>
              <a:t>Compiler?</a:t>
            </a:r>
          </a:p>
          <a:p>
            <a:pPr lvl="1">
              <a:buFont typeface="Wingdings" charset="0"/>
              <a:buChar char="q"/>
              <a:defRPr/>
            </a:pPr>
            <a:r>
              <a:rPr lang="en-US" dirty="0"/>
              <a:t>Hardware (Memory controller)?</a:t>
            </a:r>
          </a:p>
          <a:p>
            <a:pPr lvl="1">
              <a:buFont typeface="Wingdings" charset="0"/>
              <a:buChar char="q"/>
              <a:defRPr/>
            </a:pPr>
            <a:r>
              <a:rPr lang="en-US" dirty="0"/>
              <a:t>Hardware (DRAM)?</a:t>
            </a:r>
          </a:p>
          <a:p>
            <a:pPr lvl="1">
              <a:buFont typeface="Wingdings" charset="0"/>
              <a:buChar char="q"/>
              <a:defRPr/>
            </a:pPr>
            <a:r>
              <a:rPr lang="en-US" dirty="0"/>
              <a:t>Circuits?</a:t>
            </a:r>
          </a:p>
          <a:p>
            <a:pPr lvl="1">
              <a:buFont typeface="Wingdings" charset="0"/>
              <a:buChar char="q"/>
              <a:defRPr/>
            </a:pPr>
            <a:endParaRPr lang="en-US" dirty="0"/>
          </a:p>
          <a:p>
            <a:pPr>
              <a:buFont typeface="Wingdings" charset="0"/>
              <a:buChar char="n"/>
              <a:defRPr/>
            </a:pPr>
            <a:r>
              <a:rPr lang="en-US" dirty="0"/>
              <a:t>Two other goals of this course:</a:t>
            </a:r>
          </a:p>
          <a:p>
            <a:pPr lvl="1">
              <a:buFont typeface="Wingdings" charset="0"/>
              <a:buChar char="q"/>
              <a:defRPr/>
            </a:pPr>
            <a:r>
              <a:rPr lang="en-US" dirty="0"/>
              <a:t>Enable you to </a:t>
            </a:r>
            <a:r>
              <a:rPr lang="en-US" dirty="0">
                <a:solidFill>
                  <a:srgbClr val="FF0000"/>
                </a:solidFill>
              </a:rPr>
              <a:t>think critically</a:t>
            </a:r>
          </a:p>
          <a:p>
            <a:pPr lvl="1">
              <a:buFont typeface="Wingdings" charset="0"/>
              <a:buChar char="q"/>
              <a:defRPr/>
            </a:pPr>
            <a:r>
              <a:rPr lang="en-US" dirty="0"/>
              <a:t>Enable you to </a:t>
            </a:r>
            <a:r>
              <a:rPr lang="en-US" dirty="0">
                <a:solidFill>
                  <a:srgbClr val="FF0000"/>
                </a:solidFill>
              </a:rPr>
              <a:t>think broadly</a:t>
            </a:r>
          </a:p>
          <a:p>
            <a:pPr>
              <a:buFont typeface="Wingdings" charset="0"/>
              <a:buChar char="n"/>
              <a:defRPr/>
            </a:pPr>
            <a:endParaRPr lang="en-US" dirty="0"/>
          </a:p>
          <a:p>
            <a:pPr>
              <a:buFont typeface="Wingdings" charset="0"/>
              <a:buChar char="n"/>
              <a:defRPr/>
            </a:pPr>
            <a:endParaRPr lang="en-US" dirty="0"/>
          </a:p>
          <a:p>
            <a:pPr>
              <a:buFont typeface="Wingdings" charset="0"/>
              <a:buChar char="n"/>
              <a:defRPr/>
            </a:pPr>
            <a:endParaRPr lang="en-US" dirty="0"/>
          </a:p>
          <a:p>
            <a:pPr marL="0" indent="0">
              <a:buFont typeface="Wingdings" charset="0"/>
              <a:buNone/>
              <a:defRPr/>
            </a:pPr>
            <a:endParaRPr lang="en-US" dirty="0"/>
          </a:p>
        </p:txBody>
      </p:sp>
      <p:sp>
        <p:nvSpPr>
          <p:cNvPr id="207875" name="Slide Number Placeholder 3">
            <a:extLst>
              <a:ext uri="{FF2B5EF4-FFF2-40B4-BE49-F238E27FC236}">
                <a16:creationId xmlns:a16="http://schemas.microsoft.com/office/drawing/2014/main" id="{FC4FEFDB-FDAF-5145-A4E0-86320909064F}"/>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CD22FAD-1C34-BC43-AB21-6B07E26FA4EB}"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31</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5" name="Text Box 17">
            <a:extLst>
              <a:ext uri="{FF2B5EF4-FFF2-40B4-BE49-F238E27FC236}">
                <a16:creationId xmlns:a16="http://schemas.microsoft.com/office/drawing/2014/main" id="{1ABD9A77-8D18-7B4A-A513-0D1F0F306458}"/>
              </a:ext>
            </a:extLst>
          </p:cNvPr>
          <p:cNvSpPr txBox="1">
            <a:spLocks noChangeArrowheads="1"/>
          </p:cNvSpPr>
          <p:nvPr/>
        </p:nvSpPr>
        <p:spPr bwMode="auto">
          <a:xfrm>
            <a:off x="6530975" y="4592638"/>
            <a:ext cx="2041525" cy="368300"/>
          </a:xfrm>
          <a:prstGeom prst="rect">
            <a:avLst/>
          </a:prstGeom>
          <a:solidFill>
            <a:srgbClr val="00FF00"/>
          </a:solidFill>
          <a:ln w="9525">
            <a:solidFill>
              <a:schemeClr val="tx1"/>
            </a:solidFill>
            <a:miter lim="800000"/>
            <a:headEnd/>
            <a:tailEnd/>
          </a:ln>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Microarchitecture</a:t>
            </a:r>
          </a:p>
        </p:txBody>
      </p:sp>
      <p:sp>
        <p:nvSpPr>
          <p:cNvPr id="6" name="Text Box 18">
            <a:extLst>
              <a:ext uri="{FF2B5EF4-FFF2-40B4-BE49-F238E27FC236}">
                <a16:creationId xmlns:a16="http://schemas.microsoft.com/office/drawing/2014/main" id="{71A43BBC-7495-2148-B871-BB827FB3AE4A}"/>
              </a:ext>
            </a:extLst>
          </p:cNvPr>
          <p:cNvSpPr txBox="1">
            <a:spLocks noChangeAspect="1" noChangeArrowheads="1"/>
          </p:cNvSpPr>
          <p:nvPr/>
        </p:nvSpPr>
        <p:spPr bwMode="auto">
          <a:xfrm>
            <a:off x="6530975" y="4221163"/>
            <a:ext cx="2041525" cy="366712"/>
          </a:xfrm>
          <a:prstGeom prst="rect">
            <a:avLst/>
          </a:prstGeom>
          <a:solidFill>
            <a:srgbClr val="FFFF00"/>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ISA (Architecture)</a:t>
            </a:r>
          </a:p>
        </p:txBody>
      </p:sp>
      <p:sp>
        <p:nvSpPr>
          <p:cNvPr id="7" name="Text Box 19">
            <a:extLst>
              <a:ext uri="{FF2B5EF4-FFF2-40B4-BE49-F238E27FC236}">
                <a16:creationId xmlns:a16="http://schemas.microsoft.com/office/drawing/2014/main" id="{F9CF307D-02E6-264E-9887-A4F88B6D741E}"/>
              </a:ext>
            </a:extLst>
          </p:cNvPr>
          <p:cNvSpPr txBox="1">
            <a:spLocks noChangeAspect="1" noChangeArrowheads="1"/>
          </p:cNvSpPr>
          <p:nvPr/>
        </p:nvSpPr>
        <p:spPr bwMode="auto">
          <a:xfrm>
            <a:off x="6527800" y="3176588"/>
            <a:ext cx="2043113" cy="368300"/>
          </a:xfrm>
          <a:prstGeom prst="rect">
            <a:avLst/>
          </a:prstGeom>
          <a:solidFill>
            <a:srgbClr val="00FFFF"/>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Program/Language</a:t>
            </a:r>
          </a:p>
        </p:txBody>
      </p:sp>
      <p:sp>
        <p:nvSpPr>
          <p:cNvPr id="8" name="Text Box 20">
            <a:extLst>
              <a:ext uri="{FF2B5EF4-FFF2-40B4-BE49-F238E27FC236}">
                <a16:creationId xmlns:a16="http://schemas.microsoft.com/office/drawing/2014/main" id="{39C1C854-D743-6B49-A86B-0D5BB00AE1A9}"/>
              </a:ext>
            </a:extLst>
          </p:cNvPr>
          <p:cNvSpPr txBox="1">
            <a:spLocks noChangeAspect="1" noChangeArrowheads="1"/>
          </p:cNvSpPr>
          <p:nvPr/>
        </p:nvSpPr>
        <p:spPr bwMode="auto">
          <a:xfrm>
            <a:off x="6527800" y="2805113"/>
            <a:ext cx="2043113" cy="368300"/>
          </a:xfrm>
          <a:prstGeom prst="rect">
            <a:avLst/>
          </a:prstGeom>
          <a:solidFill>
            <a:srgbClr val="00FFFF"/>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Algorithm</a:t>
            </a:r>
          </a:p>
        </p:txBody>
      </p:sp>
      <p:sp>
        <p:nvSpPr>
          <p:cNvPr id="9" name="Text Box 21">
            <a:extLst>
              <a:ext uri="{FF2B5EF4-FFF2-40B4-BE49-F238E27FC236}">
                <a16:creationId xmlns:a16="http://schemas.microsoft.com/office/drawing/2014/main" id="{0D9D54CF-895D-9B46-BB38-74E5A8699231}"/>
              </a:ext>
            </a:extLst>
          </p:cNvPr>
          <p:cNvSpPr txBox="1">
            <a:spLocks noChangeAspect="1" noChangeArrowheads="1"/>
          </p:cNvSpPr>
          <p:nvPr/>
        </p:nvSpPr>
        <p:spPr bwMode="auto">
          <a:xfrm>
            <a:off x="6527800" y="2438400"/>
            <a:ext cx="2043113" cy="366713"/>
          </a:xfrm>
          <a:prstGeom prst="rect">
            <a:avLst/>
          </a:prstGeom>
          <a:solidFill>
            <a:srgbClr val="00FFFF"/>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Problem</a:t>
            </a:r>
          </a:p>
        </p:txBody>
      </p:sp>
      <p:sp>
        <p:nvSpPr>
          <p:cNvPr id="10" name="Text Box 22">
            <a:extLst>
              <a:ext uri="{FF2B5EF4-FFF2-40B4-BE49-F238E27FC236}">
                <a16:creationId xmlns:a16="http://schemas.microsoft.com/office/drawing/2014/main" id="{B2069659-685B-9247-8492-4190AD1301BE}"/>
              </a:ext>
            </a:extLst>
          </p:cNvPr>
          <p:cNvSpPr txBox="1">
            <a:spLocks noChangeAspect="1" noChangeArrowheads="1"/>
          </p:cNvSpPr>
          <p:nvPr/>
        </p:nvSpPr>
        <p:spPr bwMode="auto">
          <a:xfrm>
            <a:off x="6530975" y="4965700"/>
            <a:ext cx="2039938" cy="373063"/>
          </a:xfrm>
          <a:prstGeom prst="rect">
            <a:avLst/>
          </a:prstGeom>
          <a:solidFill>
            <a:srgbClr val="00FF00"/>
          </a:solidFill>
          <a:ln w="9525">
            <a:solidFill>
              <a:schemeClr val="tx1"/>
            </a:solidFill>
            <a:miter lim="800000"/>
            <a:headEnd/>
            <a:tailEnd/>
          </a:ln>
        </p:spPr>
        <p:txBody>
          <a:bodyPr wrap="none"/>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750" b="0" i="0" u="none" strike="noStrike" kern="1200" cap="none" spc="0" normalizeH="0" baseline="0" noProof="0" dirty="0">
                <a:ln>
                  <a:noFill/>
                </a:ln>
                <a:solidFill>
                  <a:srgbClr val="000000"/>
                </a:solidFill>
                <a:effectLst/>
                <a:uLnTx/>
                <a:uFillTx/>
                <a:latin typeface="Tahoma" pitchFamily="34" charset="0"/>
                <a:ea typeface="ＭＳ Ｐゴシック" panose="020B0600070205080204" pitchFamily="34" charset="-128"/>
                <a:cs typeface="Arial" charset="0"/>
              </a:rPr>
              <a:t>Logic</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750" b="0" i="0" u="none" strike="noStrike" kern="1200" cap="none" spc="0" normalizeH="0" baseline="0" noProof="0" dirty="0">
              <a:ln>
                <a:noFill/>
              </a:ln>
              <a:solidFill>
                <a:srgbClr val="000000"/>
              </a:solidFill>
              <a:effectLst/>
              <a:uLnTx/>
              <a:uFillTx/>
              <a:latin typeface="Tahoma" pitchFamily="34" charset="0"/>
              <a:ea typeface="ＭＳ Ｐゴシック" panose="020B0600070205080204" pitchFamily="34" charset="-128"/>
              <a:cs typeface="Arial" charset="0"/>
            </a:endParaRPr>
          </a:p>
        </p:txBody>
      </p:sp>
      <p:sp>
        <p:nvSpPr>
          <p:cNvPr id="11" name="Text Box 23">
            <a:extLst>
              <a:ext uri="{FF2B5EF4-FFF2-40B4-BE49-F238E27FC236}">
                <a16:creationId xmlns:a16="http://schemas.microsoft.com/office/drawing/2014/main" id="{4A35064D-A323-4C43-8871-00282D415F0D}"/>
              </a:ext>
            </a:extLst>
          </p:cNvPr>
          <p:cNvSpPr txBox="1">
            <a:spLocks noChangeAspect="1" noChangeArrowheads="1"/>
          </p:cNvSpPr>
          <p:nvPr/>
        </p:nvSpPr>
        <p:spPr bwMode="auto">
          <a:xfrm>
            <a:off x="6530975" y="5337175"/>
            <a:ext cx="2041525" cy="368300"/>
          </a:xfrm>
          <a:prstGeom prst="rect">
            <a:avLst/>
          </a:prstGeom>
          <a:solidFill>
            <a:srgbClr val="00FF00"/>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Devices</a:t>
            </a:r>
          </a:p>
        </p:txBody>
      </p:sp>
      <p:sp>
        <p:nvSpPr>
          <p:cNvPr id="12" name="Text Box 24">
            <a:extLst>
              <a:ext uri="{FF2B5EF4-FFF2-40B4-BE49-F238E27FC236}">
                <a16:creationId xmlns:a16="http://schemas.microsoft.com/office/drawing/2014/main" id="{A453D9FF-87AE-D443-8D7A-CE5E605B9C18}"/>
              </a:ext>
            </a:extLst>
          </p:cNvPr>
          <p:cNvSpPr txBox="1">
            <a:spLocks noChangeAspect="1" noChangeArrowheads="1"/>
          </p:cNvSpPr>
          <p:nvPr/>
        </p:nvSpPr>
        <p:spPr bwMode="auto">
          <a:xfrm>
            <a:off x="6530975" y="3551238"/>
            <a:ext cx="2041525" cy="669925"/>
          </a:xfrm>
          <a:prstGeom prst="rect">
            <a:avLst/>
          </a:prstGeom>
          <a:solidFill>
            <a:srgbClr val="35F6FF"/>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Runtime System</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(VM, OS, MM)</a:t>
            </a:r>
          </a:p>
        </p:txBody>
      </p:sp>
      <p:sp>
        <p:nvSpPr>
          <p:cNvPr id="14" name="Text Box 23">
            <a:extLst>
              <a:ext uri="{FF2B5EF4-FFF2-40B4-BE49-F238E27FC236}">
                <a16:creationId xmlns:a16="http://schemas.microsoft.com/office/drawing/2014/main" id="{CA5D9377-8BA8-9144-82F7-E994C0F7F31C}"/>
              </a:ext>
            </a:extLst>
          </p:cNvPr>
          <p:cNvSpPr txBox="1">
            <a:spLocks noChangeAspect="1" noChangeArrowheads="1"/>
          </p:cNvSpPr>
          <p:nvPr/>
        </p:nvSpPr>
        <p:spPr bwMode="auto">
          <a:xfrm>
            <a:off x="6532563" y="5692775"/>
            <a:ext cx="2043112" cy="366713"/>
          </a:xfrm>
          <a:prstGeom prst="rect">
            <a:avLst/>
          </a:prstGeom>
          <a:solidFill>
            <a:srgbClr val="00FF00"/>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Electrons</a:t>
            </a:r>
          </a:p>
        </p:txBody>
      </p:sp>
      <p:sp>
        <p:nvSpPr>
          <p:cNvPr id="15" name="Rounded Rectangle 14">
            <a:extLst>
              <a:ext uri="{FF2B5EF4-FFF2-40B4-BE49-F238E27FC236}">
                <a16:creationId xmlns:a16="http://schemas.microsoft.com/office/drawing/2014/main" id="{EAEFE62C-AB8B-0840-BEE0-E5084848EDB7}"/>
              </a:ext>
            </a:extLst>
          </p:cNvPr>
          <p:cNvSpPr>
            <a:spLocks noChangeArrowheads="1"/>
          </p:cNvSpPr>
          <p:nvPr/>
        </p:nvSpPr>
        <p:spPr bwMode="auto">
          <a:xfrm rot="5400000">
            <a:off x="6743700" y="3581400"/>
            <a:ext cx="1524000" cy="2286000"/>
          </a:xfrm>
          <a:prstGeom prst="roundRect">
            <a:avLst>
              <a:gd name="adj" fmla="val 16667"/>
            </a:avLst>
          </a:pr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156529093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9090">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89090">
                                            <p:txEl>
                                              <p:pRg st="3" end="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9090">
                                            <p:txEl>
                                              <p:pRg st="4" end="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9090">
                                            <p:txEl>
                                              <p:pRg st="5" end="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9090">
                                            <p:txEl>
                                              <p:pRg st="6" end="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9090">
                                            <p:txEl>
                                              <p:pRg st="7" end="7"/>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9090">
                                            <p:txEl>
                                              <p:pRg st="8" end="8"/>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0"/>
                                          </p:stCondLst>
                                        </p:cTn>
                                        <p:tgtEl>
                                          <p:spTgt spid="89090">
                                            <p:txEl>
                                              <p:pRg st="10" end="10"/>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89090">
                                            <p:txEl>
                                              <p:pRg st="11" end="11"/>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89090">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4" grpId="0" animBg="1"/>
      <p:bldP spid="1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7" name="Title 1">
            <a:extLst>
              <a:ext uri="{FF2B5EF4-FFF2-40B4-BE49-F238E27FC236}">
                <a16:creationId xmlns:a16="http://schemas.microsoft.com/office/drawing/2014/main" id="{1BC5C046-18E3-644A-AC2D-214D6BB62B34}"/>
              </a:ext>
            </a:extLst>
          </p:cNvPr>
          <p:cNvSpPr>
            <a:spLocks noGrp="1" noChangeArrowheads="1"/>
          </p:cNvSpPr>
          <p:nvPr>
            <p:ph type="title"/>
          </p:nvPr>
        </p:nvSpPr>
        <p:spPr/>
        <p:txBody>
          <a:bodyPr/>
          <a:lstStyle/>
          <a:p>
            <a:r>
              <a:rPr lang="en-US" altLang="en-US">
                <a:ea typeface="ＭＳ Ｐゴシック" panose="020B0600070205080204" pitchFamily="34" charset="-128"/>
              </a:rPr>
              <a:t>For the Really Interested</a:t>
            </a:r>
            <a:r>
              <a:rPr lang="is-IS" altLang="en-US">
                <a:ea typeface="ＭＳ Ｐゴシック" panose="020B0600070205080204" pitchFamily="34" charset="-128"/>
              </a:rPr>
              <a:t>…</a:t>
            </a:r>
            <a:endParaRPr lang="en-US" altLang="en-US">
              <a:ea typeface="ＭＳ Ｐゴシック" panose="020B0600070205080204" pitchFamily="34" charset="-128"/>
            </a:endParaRPr>
          </a:p>
        </p:txBody>
      </p:sp>
      <p:sp>
        <p:nvSpPr>
          <p:cNvPr id="208898" name="Content Placeholder 2">
            <a:extLst>
              <a:ext uri="{FF2B5EF4-FFF2-40B4-BE49-F238E27FC236}">
                <a16:creationId xmlns:a16="http://schemas.microsoft.com/office/drawing/2014/main" id="{8FDE76D9-7363-D546-8450-FCBF6B73A707}"/>
              </a:ext>
            </a:extLst>
          </p:cNvPr>
          <p:cNvSpPr>
            <a:spLocks noGrp="1" noChangeArrowheads="1"/>
          </p:cNvSpPr>
          <p:nvPr>
            <p:ph idx="1"/>
          </p:nvPr>
        </p:nvSpPr>
        <p:spPr>
          <a:xfrm>
            <a:off x="228600" y="996950"/>
            <a:ext cx="8610600" cy="5194300"/>
          </a:xfrm>
        </p:spPr>
        <p:txBody>
          <a:bodyPr/>
          <a:lstStyle/>
          <a:p>
            <a:r>
              <a:rPr lang="en-US" altLang="en-US" sz="1800">
                <a:ea typeface="ＭＳ Ｐゴシック" panose="020B0600070205080204" pitchFamily="34" charset="-128"/>
              </a:rPr>
              <a:t>Thomas Moscibroda and Onur Mutlu, </a:t>
            </a:r>
            <a:br>
              <a:rPr lang="en-US" altLang="en-US" sz="1800">
                <a:ea typeface="ＭＳ Ｐゴシック" panose="020B0600070205080204" pitchFamily="34" charset="-128"/>
              </a:rPr>
            </a:br>
            <a:r>
              <a:rPr lang="en-US" altLang="en-US" sz="2200" b="1">
                <a:ea typeface="ＭＳ Ｐゴシック" panose="020B0600070205080204" pitchFamily="34" charset="-128"/>
                <a:hlinkClick r:id="rId2"/>
              </a:rPr>
              <a:t>"Memory Performance Attacks: Denial of Memory Service in Multi-Core Systems"</a:t>
            </a:r>
            <a:r>
              <a:rPr lang="en-US" altLang="en-US" sz="2200">
                <a:ea typeface="ＭＳ Ｐゴシック" panose="020B0600070205080204" pitchFamily="34" charset="-128"/>
              </a:rPr>
              <a:t> </a:t>
            </a:r>
            <a:br>
              <a:rPr lang="en-US" altLang="en-US" sz="1800">
                <a:ea typeface="ＭＳ Ｐゴシック" panose="020B0600070205080204" pitchFamily="34" charset="-128"/>
              </a:rPr>
            </a:br>
            <a:r>
              <a:rPr lang="en-US" altLang="en-US" sz="1800" i="1">
                <a:ea typeface="ＭＳ Ｐゴシック" panose="020B0600070205080204" pitchFamily="34" charset="-128"/>
              </a:rPr>
              <a:t>Proceedings of the </a:t>
            </a:r>
            <a:r>
              <a:rPr lang="en-US" altLang="en-US" sz="1800" i="1">
                <a:ea typeface="ＭＳ Ｐゴシック" panose="020B0600070205080204" pitchFamily="34" charset="-128"/>
                <a:hlinkClick r:id="rId3"/>
              </a:rPr>
              <a:t>16th USENIX Security Symposium</a:t>
            </a:r>
            <a:r>
              <a:rPr lang="en-US" altLang="en-US" sz="1800" i="1">
                <a:ea typeface="ＭＳ Ｐゴシック" panose="020B0600070205080204" pitchFamily="34" charset="-128"/>
              </a:rPr>
              <a:t> (</a:t>
            </a:r>
            <a:r>
              <a:rPr lang="en-US" altLang="en-US" sz="1800" b="1" i="1">
                <a:ea typeface="ＭＳ Ｐゴシック" panose="020B0600070205080204" pitchFamily="34" charset="-128"/>
              </a:rPr>
              <a:t>USENIX SECURITY</a:t>
            </a:r>
            <a:r>
              <a:rPr lang="en-US" altLang="en-US" sz="1800" i="1">
                <a:ea typeface="ＭＳ Ｐゴシック" panose="020B0600070205080204" pitchFamily="34" charset="-128"/>
              </a:rPr>
              <a:t>)</a:t>
            </a:r>
            <a:r>
              <a:rPr lang="en-US" altLang="en-US" sz="1800">
                <a:ea typeface="ＭＳ Ｐゴシック" panose="020B0600070205080204" pitchFamily="34" charset="-128"/>
              </a:rPr>
              <a:t>, pages 257-274, Boston, MA, August 2007. </a:t>
            </a:r>
            <a:r>
              <a:rPr lang="en-US" altLang="en-US" sz="1800">
                <a:ea typeface="ＭＳ Ｐゴシック" panose="020B0600070205080204" pitchFamily="34" charset="-128"/>
                <a:hlinkClick r:id="rId4"/>
              </a:rPr>
              <a:t>Slides (ppt)</a:t>
            </a:r>
            <a:endParaRPr lang="en-US" altLang="en-US" sz="1800">
              <a:ea typeface="ＭＳ Ｐゴシック" panose="020B0600070205080204" pitchFamily="34" charset="-128"/>
            </a:endParaRPr>
          </a:p>
          <a:p>
            <a:endParaRPr lang="en-US" altLang="en-US" sz="1800">
              <a:ea typeface="ＭＳ Ｐゴシック" panose="020B0600070205080204" pitchFamily="34" charset="-128"/>
            </a:endParaRPr>
          </a:p>
          <a:p>
            <a:endParaRPr lang="en-US" altLang="en-US" sz="1800">
              <a:ea typeface="ＭＳ Ｐゴシック" panose="020B0600070205080204" pitchFamily="34" charset="-128"/>
            </a:endParaRPr>
          </a:p>
        </p:txBody>
      </p:sp>
      <p:sp>
        <p:nvSpPr>
          <p:cNvPr id="208899" name="Slide Number Placeholder 3">
            <a:extLst>
              <a:ext uri="{FF2B5EF4-FFF2-40B4-BE49-F238E27FC236}">
                <a16:creationId xmlns:a16="http://schemas.microsoft.com/office/drawing/2014/main" id="{2025BC4B-2CCC-A14D-8A9B-B50BF896E7C6}"/>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E26C6D5-B51B-4448-A310-81B5B6EEB7AC}"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32</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pic>
        <p:nvPicPr>
          <p:cNvPr id="208900" name="Picture 1">
            <a:extLst>
              <a:ext uri="{FF2B5EF4-FFF2-40B4-BE49-F238E27FC236}">
                <a16:creationId xmlns:a16="http://schemas.microsoft.com/office/drawing/2014/main" id="{F397BCF2-22EF-B043-A86F-F3251AA3FEE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3200400"/>
            <a:ext cx="91440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6268066"/>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1" name="Title 1">
            <a:extLst>
              <a:ext uri="{FF2B5EF4-FFF2-40B4-BE49-F238E27FC236}">
                <a16:creationId xmlns:a16="http://schemas.microsoft.com/office/drawing/2014/main" id="{943FBC70-98B4-5948-91A3-ED44164236BF}"/>
              </a:ext>
            </a:extLst>
          </p:cNvPr>
          <p:cNvSpPr>
            <a:spLocks noGrp="1" noChangeArrowheads="1"/>
          </p:cNvSpPr>
          <p:nvPr>
            <p:ph type="title"/>
          </p:nvPr>
        </p:nvSpPr>
        <p:spPr/>
        <p:txBody>
          <a:bodyPr/>
          <a:lstStyle/>
          <a:p>
            <a:r>
              <a:rPr lang="en-US" altLang="en-US">
                <a:ea typeface="ＭＳ Ｐゴシック" panose="020B0600070205080204" pitchFamily="34" charset="-128"/>
              </a:rPr>
              <a:t>Really Interested? … Further Readings</a:t>
            </a:r>
          </a:p>
        </p:txBody>
      </p:sp>
      <p:sp>
        <p:nvSpPr>
          <p:cNvPr id="209922" name="Content Placeholder 2">
            <a:extLst>
              <a:ext uri="{FF2B5EF4-FFF2-40B4-BE49-F238E27FC236}">
                <a16:creationId xmlns:a16="http://schemas.microsoft.com/office/drawing/2014/main" id="{9A7FF3AE-A64C-F545-A04C-C4C59FECF3A9}"/>
              </a:ext>
            </a:extLst>
          </p:cNvPr>
          <p:cNvSpPr>
            <a:spLocks noGrp="1" noChangeArrowheads="1"/>
          </p:cNvSpPr>
          <p:nvPr>
            <p:ph idx="1"/>
          </p:nvPr>
        </p:nvSpPr>
        <p:spPr>
          <a:xfrm>
            <a:off x="228600" y="977900"/>
            <a:ext cx="8610600" cy="5194300"/>
          </a:xfrm>
        </p:spPr>
        <p:txBody>
          <a:bodyPr/>
          <a:lstStyle/>
          <a:p>
            <a:r>
              <a:rPr lang="en-US" altLang="en-US" sz="1800">
                <a:ea typeface="ＭＳ Ｐゴシック" panose="020B0600070205080204" pitchFamily="34" charset="-128"/>
              </a:rPr>
              <a:t>Onur Mutlu and Thomas Moscibroda, </a:t>
            </a:r>
            <a:br>
              <a:rPr lang="en-US" altLang="en-US" sz="1800">
                <a:ea typeface="ＭＳ Ｐゴシック" panose="020B0600070205080204" pitchFamily="34" charset="-128"/>
              </a:rPr>
            </a:br>
            <a:r>
              <a:rPr lang="en-US" altLang="en-US" sz="2200" b="1">
                <a:ea typeface="ＭＳ Ｐゴシック" panose="020B0600070205080204" pitchFamily="34" charset="-128"/>
                <a:hlinkClick r:id="rId2"/>
              </a:rPr>
              <a:t>"Stall-Time Fair Memory Access Scheduling for Chip Multiprocessors"</a:t>
            </a:r>
            <a:r>
              <a:rPr lang="en-US" altLang="en-US" sz="2200">
                <a:ea typeface="ＭＳ Ｐゴシック" panose="020B0600070205080204" pitchFamily="34" charset="-128"/>
              </a:rPr>
              <a:t> </a:t>
            </a:r>
            <a:br>
              <a:rPr lang="en-US" altLang="en-US" sz="2200">
                <a:ea typeface="ＭＳ Ｐゴシック" panose="020B0600070205080204" pitchFamily="34" charset="-128"/>
              </a:rPr>
            </a:br>
            <a:r>
              <a:rPr lang="en-US" altLang="en-US" sz="1800" i="1">
                <a:ea typeface="ＭＳ Ｐゴシック" panose="020B0600070205080204" pitchFamily="34" charset="-128"/>
              </a:rPr>
              <a:t>Proceedings of the </a:t>
            </a:r>
            <a:r>
              <a:rPr lang="en-US" altLang="en-US" sz="1800" i="1">
                <a:ea typeface="ＭＳ Ｐゴシック" panose="020B0600070205080204" pitchFamily="34" charset="-128"/>
                <a:hlinkClick r:id="rId3"/>
              </a:rPr>
              <a:t>40th International Symposium on Microarchitecture</a:t>
            </a:r>
            <a:r>
              <a:rPr lang="en-US" altLang="en-US" sz="1800" i="1">
                <a:ea typeface="ＭＳ Ｐゴシック" panose="020B0600070205080204" pitchFamily="34" charset="-128"/>
              </a:rPr>
              <a:t> (</a:t>
            </a:r>
            <a:r>
              <a:rPr lang="en-US" altLang="en-US" sz="1800" b="1" i="1">
                <a:ea typeface="ＭＳ Ｐゴシック" panose="020B0600070205080204" pitchFamily="34" charset="-128"/>
              </a:rPr>
              <a:t>MICRO</a:t>
            </a:r>
            <a:r>
              <a:rPr lang="en-US" altLang="en-US" sz="1800" i="1">
                <a:ea typeface="ＭＳ Ｐゴシック" panose="020B0600070205080204" pitchFamily="34" charset="-128"/>
              </a:rPr>
              <a:t>)</a:t>
            </a:r>
            <a:r>
              <a:rPr lang="en-US" altLang="en-US" sz="1800">
                <a:ea typeface="ＭＳ Ｐゴシック" panose="020B0600070205080204" pitchFamily="34" charset="-128"/>
              </a:rPr>
              <a:t>, pages 146-158, Chicago, IL, December 2007. </a:t>
            </a:r>
            <a:r>
              <a:rPr lang="en-US" altLang="en-US" sz="1800">
                <a:ea typeface="ＭＳ Ｐゴシック" panose="020B0600070205080204" pitchFamily="34" charset="-128"/>
                <a:hlinkClick r:id="rId4"/>
              </a:rPr>
              <a:t>Slides (ppt)</a:t>
            </a:r>
            <a:r>
              <a:rPr lang="en-US" altLang="en-US" sz="1800">
                <a:ea typeface="ＭＳ Ｐゴシック" panose="020B0600070205080204" pitchFamily="34" charset="-128"/>
              </a:rPr>
              <a:t> </a:t>
            </a:r>
          </a:p>
          <a:p>
            <a:endParaRPr lang="en-US" altLang="en-US" sz="1200">
              <a:ea typeface="ＭＳ Ｐゴシック" panose="020B0600070205080204" pitchFamily="34" charset="-128"/>
            </a:endParaRPr>
          </a:p>
          <a:p>
            <a:r>
              <a:rPr lang="en-US" altLang="en-US" sz="1800">
                <a:ea typeface="ＭＳ Ｐゴシック" panose="020B0600070205080204" pitchFamily="34" charset="-128"/>
              </a:rPr>
              <a:t>Onur Mutlu and Thomas Moscibroda, </a:t>
            </a:r>
            <a:br>
              <a:rPr lang="en-US" altLang="en-US" sz="1800">
                <a:ea typeface="ＭＳ Ｐゴシック" panose="020B0600070205080204" pitchFamily="34" charset="-128"/>
              </a:rPr>
            </a:br>
            <a:r>
              <a:rPr lang="en-US" altLang="en-US" sz="2200" b="1">
                <a:ea typeface="ＭＳ Ｐゴシック" panose="020B0600070205080204" pitchFamily="34" charset="-128"/>
                <a:hlinkClick r:id="rId5"/>
              </a:rPr>
              <a:t>"Parallelism-Aware Batch Scheduling: Enhancing both Performance and Fairness of Shared DRAM Systems”</a:t>
            </a:r>
            <a:endParaRPr lang="en-US" altLang="ja-JP" sz="2200" b="1">
              <a:ea typeface="ＭＳ Ｐゴシック" panose="020B0600070205080204" pitchFamily="34" charset="-128"/>
            </a:endParaRPr>
          </a:p>
          <a:p>
            <a:pPr marL="327025" lvl="1" indent="0">
              <a:buFont typeface="Wingdings" pitchFamily="2" charset="2"/>
              <a:buNone/>
            </a:pPr>
            <a:r>
              <a:rPr lang="en-US" altLang="en-US" sz="1800" i="1">
                <a:ea typeface="ＭＳ Ｐゴシック" panose="020B0600070205080204" pitchFamily="34" charset="-128"/>
              </a:rPr>
              <a:t>Proceedings of the </a:t>
            </a:r>
            <a:r>
              <a:rPr lang="en-US" altLang="en-US" sz="1800" i="1">
                <a:ea typeface="ＭＳ Ｐゴシック" panose="020B0600070205080204" pitchFamily="34" charset="-128"/>
                <a:hlinkClick r:id="rId6"/>
              </a:rPr>
              <a:t>35th International Symposium on Computer Architecture</a:t>
            </a:r>
            <a:r>
              <a:rPr lang="en-US" altLang="en-US" sz="1800" i="1">
                <a:ea typeface="ＭＳ Ｐゴシック" panose="020B0600070205080204" pitchFamily="34" charset="-128"/>
              </a:rPr>
              <a:t> (</a:t>
            </a:r>
            <a:r>
              <a:rPr lang="en-US" altLang="en-US" sz="1800" b="1" i="1">
                <a:ea typeface="ＭＳ Ｐゴシック" panose="020B0600070205080204" pitchFamily="34" charset="-128"/>
              </a:rPr>
              <a:t>ISCA</a:t>
            </a:r>
            <a:r>
              <a:rPr lang="en-US" altLang="en-US" sz="1800" i="1">
                <a:ea typeface="ＭＳ Ｐゴシック" panose="020B0600070205080204" pitchFamily="34" charset="-128"/>
              </a:rPr>
              <a:t>) </a:t>
            </a:r>
            <a:r>
              <a:rPr lang="en-US" altLang="en-US" sz="1800">
                <a:ea typeface="ＭＳ Ｐゴシック" panose="020B0600070205080204" pitchFamily="34" charset="-128"/>
              </a:rPr>
              <a:t>[</a:t>
            </a:r>
            <a:r>
              <a:rPr lang="en-US" altLang="en-US" sz="1800">
                <a:ea typeface="ＭＳ Ｐゴシック" panose="020B0600070205080204" pitchFamily="34" charset="-128"/>
                <a:hlinkClick r:id="rId7"/>
              </a:rPr>
              <a:t>Slides (ppt)</a:t>
            </a:r>
            <a:r>
              <a:rPr lang="en-US" altLang="en-US" sz="1800">
                <a:ea typeface="ＭＳ Ｐゴシック" panose="020B0600070205080204" pitchFamily="34" charset="-128"/>
              </a:rPr>
              <a:t>]</a:t>
            </a:r>
          </a:p>
          <a:p>
            <a:endParaRPr lang="en-US" altLang="en-US" sz="1200">
              <a:ea typeface="ＭＳ Ｐゴシック" panose="020B0600070205080204" pitchFamily="34" charset="-128"/>
            </a:endParaRPr>
          </a:p>
          <a:p>
            <a:r>
              <a:rPr lang="en-US" altLang="en-US" sz="1800">
                <a:ea typeface="ＭＳ Ｐゴシック" panose="020B0600070205080204" pitchFamily="34" charset="-128"/>
              </a:rPr>
              <a:t>Sai Prashanth Muralidhara, Lavanya Subramanian, Onur Mutlu, Mahmut Kandemir, and Thomas Moscibroda, </a:t>
            </a:r>
            <a:br>
              <a:rPr lang="en-US" altLang="en-US" sz="1800">
                <a:ea typeface="ＭＳ Ｐゴシック" panose="020B0600070205080204" pitchFamily="34" charset="-128"/>
              </a:rPr>
            </a:br>
            <a:r>
              <a:rPr lang="en-US" altLang="en-US" sz="2200" b="1">
                <a:ea typeface="ＭＳ Ｐゴシック" panose="020B0600070205080204" pitchFamily="34" charset="-128"/>
                <a:hlinkClick r:id="rId8"/>
              </a:rPr>
              <a:t>"Reducing Memory Interference in Multicore Systems via Application-Aware Memory Channel Partitioning"</a:t>
            </a:r>
            <a:br>
              <a:rPr lang="en-US" altLang="en-US" sz="1800">
                <a:ea typeface="ＭＳ Ｐゴシック" panose="020B0600070205080204" pitchFamily="34" charset="-128"/>
              </a:rPr>
            </a:br>
            <a:r>
              <a:rPr lang="en-US" altLang="en-US" sz="1800" i="1">
                <a:ea typeface="ＭＳ Ｐゴシック" panose="020B0600070205080204" pitchFamily="34" charset="-128"/>
              </a:rPr>
              <a:t>Proceedings of the </a:t>
            </a:r>
            <a:r>
              <a:rPr lang="en-US" altLang="en-US" sz="1800" i="1">
                <a:ea typeface="ＭＳ Ｐゴシック" panose="020B0600070205080204" pitchFamily="34" charset="-128"/>
                <a:hlinkClick r:id="rId9"/>
              </a:rPr>
              <a:t>44th International Symposium on Microarchitecture</a:t>
            </a:r>
            <a:r>
              <a:rPr lang="en-US" altLang="en-US" sz="1800" i="1">
                <a:ea typeface="ＭＳ Ｐゴシック" panose="020B0600070205080204" pitchFamily="34" charset="-128"/>
              </a:rPr>
              <a:t> (</a:t>
            </a:r>
            <a:r>
              <a:rPr lang="en-US" altLang="en-US" sz="1800" b="1" i="1">
                <a:ea typeface="ＭＳ Ｐゴシック" panose="020B0600070205080204" pitchFamily="34" charset="-128"/>
              </a:rPr>
              <a:t>MICRO</a:t>
            </a:r>
            <a:r>
              <a:rPr lang="en-US" altLang="en-US" sz="1800" i="1">
                <a:ea typeface="ＭＳ Ｐゴシック" panose="020B0600070205080204" pitchFamily="34" charset="-128"/>
              </a:rPr>
              <a:t>)</a:t>
            </a:r>
            <a:r>
              <a:rPr lang="en-US" altLang="en-US" sz="1800">
                <a:ea typeface="ＭＳ Ｐゴシック" panose="020B0600070205080204" pitchFamily="34" charset="-128"/>
              </a:rPr>
              <a:t>, Porto Alegre, Brazil, December 2011. </a:t>
            </a:r>
            <a:r>
              <a:rPr lang="en-US" altLang="en-US" sz="1800">
                <a:ea typeface="ＭＳ Ｐゴシック" panose="020B0600070205080204" pitchFamily="34" charset="-128"/>
                <a:hlinkClick r:id="rId10"/>
              </a:rPr>
              <a:t>Slides (pptx)</a:t>
            </a:r>
            <a:r>
              <a:rPr lang="en-US" altLang="en-US" sz="1800">
                <a:ea typeface="ＭＳ Ｐゴシック" panose="020B0600070205080204" pitchFamily="34" charset="-128"/>
              </a:rPr>
              <a:t> </a:t>
            </a:r>
            <a:endParaRPr lang="en-US" altLang="en-US">
              <a:ea typeface="ＭＳ Ｐゴシック" panose="020B0600070205080204" pitchFamily="34" charset="-128"/>
            </a:endParaRPr>
          </a:p>
          <a:p>
            <a:endParaRPr lang="en-US" altLang="en-US">
              <a:ea typeface="ＭＳ Ｐゴシック" panose="020B0600070205080204" pitchFamily="34" charset="-128"/>
            </a:endParaRPr>
          </a:p>
        </p:txBody>
      </p:sp>
      <p:sp>
        <p:nvSpPr>
          <p:cNvPr id="209923" name="Slide Number Placeholder 3">
            <a:extLst>
              <a:ext uri="{FF2B5EF4-FFF2-40B4-BE49-F238E27FC236}">
                <a16:creationId xmlns:a16="http://schemas.microsoft.com/office/drawing/2014/main" id="{B467BE2E-B9C7-F742-A249-43A3377CED4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2314EFE7-F9DB-D34A-BB57-98B6709E92DD}"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33</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391475572"/>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5" name="Title 1">
            <a:extLst>
              <a:ext uri="{FF2B5EF4-FFF2-40B4-BE49-F238E27FC236}">
                <a16:creationId xmlns:a16="http://schemas.microsoft.com/office/drawing/2014/main" id="{AA9FA127-0812-4B4F-AEFB-CDE6FEBF20AA}"/>
              </a:ext>
            </a:extLst>
          </p:cNvPr>
          <p:cNvSpPr>
            <a:spLocks noGrp="1" noChangeArrowheads="1"/>
          </p:cNvSpPr>
          <p:nvPr>
            <p:ph type="title"/>
          </p:nvPr>
        </p:nvSpPr>
        <p:spPr/>
        <p:txBody>
          <a:bodyPr/>
          <a:lstStyle/>
          <a:p>
            <a:r>
              <a:rPr lang="en-US" altLang="en-US">
                <a:ea typeface="ＭＳ Ｐゴシック" panose="020B0600070205080204" pitchFamily="34" charset="-128"/>
              </a:rPr>
              <a:t>Takeaway I</a:t>
            </a:r>
          </a:p>
        </p:txBody>
      </p:sp>
      <p:sp>
        <p:nvSpPr>
          <p:cNvPr id="231426" name="Content Placeholder 2">
            <a:extLst>
              <a:ext uri="{FF2B5EF4-FFF2-40B4-BE49-F238E27FC236}">
                <a16:creationId xmlns:a16="http://schemas.microsoft.com/office/drawing/2014/main" id="{0D409D97-4165-8448-BA1A-E46B2CFB08DF}"/>
              </a:ext>
            </a:extLst>
          </p:cNvPr>
          <p:cNvSpPr>
            <a:spLocks noGrp="1" noChangeArrowheads="1"/>
          </p:cNvSpPr>
          <p:nvPr>
            <p:ph idx="1"/>
          </p:nvPr>
        </p:nvSpPr>
        <p:spPr>
          <a:xfrm>
            <a:off x="533400" y="1143000"/>
            <a:ext cx="8610600" cy="5194300"/>
          </a:xfrm>
        </p:spPr>
        <p:txBody>
          <a:bodyPr/>
          <a:lstStyle/>
          <a:p>
            <a:pPr marL="0" indent="0">
              <a:buFont typeface="Wingdings" pitchFamily="2" charset="2"/>
              <a:buNone/>
            </a:pPr>
            <a:r>
              <a:rPr lang="en-US" altLang="en-US" sz="4200">
                <a:solidFill>
                  <a:srgbClr val="FF0000"/>
                </a:solidFill>
                <a:ea typeface="ＭＳ Ｐゴシック" panose="020B0600070205080204" pitchFamily="34" charset="-128"/>
              </a:rPr>
              <a:t>Breaking the abstraction layers </a:t>
            </a:r>
            <a:r>
              <a:rPr lang="en-US" altLang="en-US" sz="4200">
                <a:ea typeface="ＭＳ Ｐゴシック" panose="020B0600070205080204" pitchFamily="34" charset="-128"/>
              </a:rPr>
              <a:t>(between components and transformation hierarchy levels) </a:t>
            </a:r>
          </a:p>
          <a:p>
            <a:pPr marL="0" indent="0">
              <a:buFont typeface="Wingdings" pitchFamily="2" charset="2"/>
              <a:buNone/>
            </a:pPr>
            <a:endParaRPr lang="en-US" altLang="en-US" sz="2200">
              <a:ea typeface="ＭＳ Ｐゴシック" panose="020B0600070205080204" pitchFamily="34" charset="-128"/>
            </a:endParaRPr>
          </a:p>
          <a:p>
            <a:pPr marL="0" indent="0">
              <a:buFont typeface="Wingdings" pitchFamily="2" charset="2"/>
              <a:buNone/>
            </a:pPr>
            <a:r>
              <a:rPr lang="en-US" altLang="en-US" sz="4200">
                <a:ea typeface="ＭＳ Ｐゴシック" panose="020B0600070205080204" pitchFamily="34" charset="-128"/>
              </a:rPr>
              <a:t>and </a:t>
            </a:r>
            <a:r>
              <a:rPr lang="en-US" altLang="en-US" sz="4200">
                <a:solidFill>
                  <a:srgbClr val="FF0000"/>
                </a:solidFill>
                <a:ea typeface="ＭＳ Ｐゴシック" panose="020B0600070205080204" pitchFamily="34" charset="-128"/>
              </a:rPr>
              <a:t>knowing what is underneath</a:t>
            </a:r>
            <a:r>
              <a:rPr lang="en-US" altLang="en-US" sz="4200">
                <a:ea typeface="ＭＳ Ｐゴシック" panose="020B0600070205080204" pitchFamily="34" charset="-128"/>
              </a:rPr>
              <a:t> </a:t>
            </a:r>
          </a:p>
          <a:p>
            <a:pPr marL="0" indent="0">
              <a:buFont typeface="Wingdings" pitchFamily="2" charset="2"/>
              <a:buNone/>
            </a:pPr>
            <a:endParaRPr lang="en-US" altLang="en-US" sz="2200">
              <a:solidFill>
                <a:srgbClr val="0000FF"/>
              </a:solidFill>
              <a:ea typeface="ＭＳ Ｐゴシック" panose="020B0600070205080204" pitchFamily="34" charset="-128"/>
            </a:endParaRPr>
          </a:p>
          <a:p>
            <a:pPr marL="0" indent="0">
              <a:buFont typeface="Wingdings" pitchFamily="2" charset="2"/>
              <a:buNone/>
            </a:pPr>
            <a:r>
              <a:rPr lang="en-US" altLang="en-US" sz="4200">
                <a:solidFill>
                  <a:srgbClr val="0000FF"/>
                </a:solidFill>
                <a:ea typeface="ＭＳ Ｐゴシック" panose="020B0600070205080204" pitchFamily="34" charset="-128"/>
              </a:rPr>
              <a:t>enables you to </a:t>
            </a:r>
            <a:r>
              <a:rPr lang="en-US" altLang="en-US" sz="4200" b="1">
                <a:solidFill>
                  <a:srgbClr val="0000FF"/>
                </a:solidFill>
                <a:ea typeface="ＭＳ Ｐゴシック" panose="020B0600070205080204" pitchFamily="34" charset="-128"/>
              </a:rPr>
              <a:t>understand</a:t>
            </a:r>
            <a:r>
              <a:rPr lang="en-US" altLang="en-US" sz="4200">
                <a:solidFill>
                  <a:srgbClr val="0000FF"/>
                </a:solidFill>
                <a:ea typeface="ＭＳ Ｐゴシック" panose="020B0600070205080204" pitchFamily="34" charset="-128"/>
              </a:rPr>
              <a:t> and </a:t>
            </a:r>
            <a:r>
              <a:rPr lang="en-US" altLang="en-US" sz="4200" b="1">
                <a:solidFill>
                  <a:srgbClr val="0000FF"/>
                </a:solidFill>
                <a:ea typeface="ＭＳ Ｐゴシック" panose="020B0600070205080204" pitchFamily="34" charset="-128"/>
              </a:rPr>
              <a:t>solve</a:t>
            </a:r>
            <a:r>
              <a:rPr lang="en-US" altLang="en-US" sz="4200">
                <a:solidFill>
                  <a:srgbClr val="0000FF"/>
                </a:solidFill>
                <a:ea typeface="ＭＳ Ｐゴシック" panose="020B0600070205080204" pitchFamily="34" charset="-128"/>
              </a:rPr>
              <a:t> problems</a:t>
            </a:r>
          </a:p>
        </p:txBody>
      </p:sp>
      <p:sp>
        <p:nvSpPr>
          <p:cNvPr id="231427" name="Slide Number Placeholder 3">
            <a:extLst>
              <a:ext uri="{FF2B5EF4-FFF2-40B4-BE49-F238E27FC236}">
                <a16:creationId xmlns:a16="http://schemas.microsoft.com/office/drawing/2014/main" id="{5E725E15-EDBC-0647-831D-DE55DF8A271E}"/>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EF04EA7-39F9-1148-9104-A4D897CF3255}"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34</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2960550918"/>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49" name="Title 1">
            <a:extLst>
              <a:ext uri="{FF2B5EF4-FFF2-40B4-BE49-F238E27FC236}">
                <a16:creationId xmlns:a16="http://schemas.microsoft.com/office/drawing/2014/main" id="{AEC96B9C-FB0C-F640-86BD-1D92218E1BA8}"/>
              </a:ext>
            </a:extLst>
          </p:cNvPr>
          <p:cNvSpPr>
            <a:spLocks noGrp="1" noChangeArrowheads="1"/>
          </p:cNvSpPr>
          <p:nvPr>
            <p:ph type="title"/>
          </p:nvPr>
        </p:nvSpPr>
        <p:spPr/>
        <p:txBody>
          <a:bodyPr/>
          <a:lstStyle/>
          <a:p>
            <a:r>
              <a:rPr lang="en-US" altLang="en-US">
                <a:ea typeface="ＭＳ Ｐゴシック" panose="020B0600070205080204" pitchFamily="34" charset="-128"/>
              </a:rPr>
              <a:t>Takeaway II</a:t>
            </a:r>
          </a:p>
        </p:txBody>
      </p:sp>
      <p:sp>
        <p:nvSpPr>
          <p:cNvPr id="157698" name="Content Placeholder 2">
            <a:extLst>
              <a:ext uri="{FF2B5EF4-FFF2-40B4-BE49-F238E27FC236}">
                <a16:creationId xmlns:a16="http://schemas.microsoft.com/office/drawing/2014/main" id="{2C219AE0-F28E-F24C-8623-A320D77C9D3D}"/>
              </a:ext>
            </a:extLst>
          </p:cNvPr>
          <p:cNvSpPr>
            <a:spLocks noGrp="1" noChangeArrowheads="1"/>
          </p:cNvSpPr>
          <p:nvPr>
            <p:ph idx="1"/>
          </p:nvPr>
        </p:nvSpPr>
        <p:spPr>
          <a:xfrm>
            <a:off x="228600" y="1663700"/>
            <a:ext cx="8610600" cy="5194300"/>
          </a:xfrm>
        </p:spPr>
        <p:txBody>
          <a:bodyPr/>
          <a:lstStyle/>
          <a:p>
            <a:pPr marL="0" indent="0" algn="ctr">
              <a:buFont typeface="Wingdings" pitchFamily="2" charset="2"/>
              <a:buNone/>
            </a:pPr>
            <a:r>
              <a:rPr lang="en-US" altLang="en-US" sz="4200">
                <a:solidFill>
                  <a:srgbClr val="0000FF"/>
                </a:solidFill>
                <a:ea typeface="ＭＳ Ｐゴシック" panose="020B0600070205080204" pitchFamily="34" charset="-128"/>
              </a:rPr>
              <a:t>Cooperation between </a:t>
            </a:r>
          </a:p>
          <a:p>
            <a:pPr marL="0" indent="0" algn="ctr">
              <a:buFont typeface="Wingdings" pitchFamily="2" charset="2"/>
              <a:buNone/>
            </a:pPr>
            <a:r>
              <a:rPr lang="en-US" altLang="en-US" sz="4200">
                <a:solidFill>
                  <a:srgbClr val="0000FF"/>
                </a:solidFill>
                <a:ea typeface="ＭＳ Ｐゴシック" panose="020B0600070205080204" pitchFamily="34" charset="-128"/>
              </a:rPr>
              <a:t>multiple components and layers </a:t>
            </a:r>
          </a:p>
          <a:p>
            <a:pPr marL="0" indent="0" algn="ctr">
              <a:buFont typeface="Wingdings" pitchFamily="2" charset="2"/>
              <a:buNone/>
            </a:pPr>
            <a:r>
              <a:rPr lang="en-US" altLang="en-US" sz="4200">
                <a:solidFill>
                  <a:srgbClr val="0000FF"/>
                </a:solidFill>
                <a:ea typeface="ＭＳ Ｐゴシック" panose="020B0600070205080204" pitchFamily="34" charset="-128"/>
              </a:rPr>
              <a:t>can enable </a:t>
            </a:r>
          </a:p>
          <a:p>
            <a:pPr marL="0" indent="0" algn="ctr">
              <a:buFont typeface="Wingdings" pitchFamily="2" charset="2"/>
              <a:buNone/>
            </a:pPr>
            <a:r>
              <a:rPr lang="en-US" altLang="en-US" sz="4200">
                <a:solidFill>
                  <a:srgbClr val="FF0000"/>
                </a:solidFill>
                <a:ea typeface="ＭＳ Ｐゴシック" panose="020B0600070205080204" pitchFamily="34" charset="-128"/>
              </a:rPr>
              <a:t>more effective </a:t>
            </a:r>
          </a:p>
          <a:p>
            <a:pPr marL="0" indent="0" algn="ctr">
              <a:buFont typeface="Wingdings" pitchFamily="2" charset="2"/>
              <a:buNone/>
            </a:pPr>
            <a:r>
              <a:rPr lang="en-US" altLang="en-US" sz="4200">
                <a:solidFill>
                  <a:srgbClr val="FF0000"/>
                </a:solidFill>
                <a:ea typeface="ＭＳ Ｐゴシック" panose="020B0600070205080204" pitchFamily="34" charset="-128"/>
              </a:rPr>
              <a:t>solutions and systems</a:t>
            </a:r>
          </a:p>
        </p:txBody>
      </p:sp>
      <p:sp>
        <p:nvSpPr>
          <p:cNvPr id="232451" name="Slide Number Placeholder 3">
            <a:extLst>
              <a:ext uri="{FF2B5EF4-FFF2-40B4-BE49-F238E27FC236}">
                <a16:creationId xmlns:a16="http://schemas.microsoft.com/office/drawing/2014/main" id="{CE6B8516-B845-2347-B2E4-246EB9B8ADC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FE8C855-1E68-9C41-9722-5134E52A4419}"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35</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229887032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769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5769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5769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57698">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5769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3" name="Title 1">
            <a:extLst>
              <a:ext uri="{FF2B5EF4-FFF2-40B4-BE49-F238E27FC236}">
                <a16:creationId xmlns:a16="http://schemas.microsoft.com/office/drawing/2014/main" id="{B803C7AB-E168-9D48-B466-1DB693916AA9}"/>
              </a:ext>
            </a:extLst>
          </p:cNvPr>
          <p:cNvSpPr>
            <a:spLocks noGrp="1" noChangeArrowheads="1"/>
          </p:cNvSpPr>
          <p:nvPr>
            <p:ph type="title"/>
          </p:nvPr>
        </p:nvSpPr>
        <p:spPr/>
        <p:txBody>
          <a:bodyPr/>
          <a:lstStyle/>
          <a:p>
            <a:r>
              <a:rPr lang="en-US" altLang="en-US" dirty="0">
                <a:ea typeface="ＭＳ Ｐゴシック" panose="020B0600070205080204" pitchFamily="34" charset="-128"/>
              </a:rPr>
              <a:t>Recap: Mysteries No Longer!</a:t>
            </a:r>
          </a:p>
        </p:txBody>
      </p:sp>
      <p:sp>
        <p:nvSpPr>
          <p:cNvPr id="3" name="Content Placeholder 2">
            <a:extLst>
              <a:ext uri="{FF2B5EF4-FFF2-40B4-BE49-F238E27FC236}">
                <a16:creationId xmlns:a16="http://schemas.microsoft.com/office/drawing/2014/main" id="{DD738021-0B38-D240-ACF5-9CD1D3B80080}"/>
              </a:ext>
            </a:extLst>
          </p:cNvPr>
          <p:cNvSpPr>
            <a:spLocks noGrp="1"/>
          </p:cNvSpPr>
          <p:nvPr>
            <p:ph idx="1"/>
          </p:nvPr>
        </p:nvSpPr>
        <p:spPr>
          <a:xfrm>
            <a:off x="228600" y="1130300"/>
            <a:ext cx="8610600" cy="5194300"/>
          </a:xfrm>
        </p:spPr>
        <p:txBody>
          <a:bodyPr/>
          <a:lstStyle/>
          <a:p>
            <a:pPr>
              <a:defRPr/>
            </a:pPr>
            <a:r>
              <a:rPr lang="en-US" dirty="0">
                <a:solidFill>
                  <a:srgbClr val="0432FF"/>
                </a:solidFill>
              </a:rPr>
              <a:t>Meltdown &amp; </a:t>
            </a:r>
            <a:r>
              <a:rPr lang="en-US" dirty="0" err="1">
                <a:solidFill>
                  <a:srgbClr val="0432FF"/>
                </a:solidFill>
              </a:rPr>
              <a:t>Spectre</a:t>
            </a:r>
            <a:r>
              <a:rPr lang="en-US" dirty="0">
                <a:solidFill>
                  <a:srgbClr val="0432FF"/>
                </a:solidFill>
              </a:rPr>
              <a:t> (2017-2018)</a:t>
            </a:r>
          </a:p>
          <a:p>
            <a:pPr>
              <a:defRPr/>
            </a:pPr>
            <a:endParaRPr lang="en-US" dirty="0">
              <a:solidFill>
                <a:srgbClr val="0432FF"/>
              </a:solidFill>
            </a:endParaRPr>
          </a:p>
          <a:p>
            <a:pPr>
              <a:defRPr/>
            </a:pPr>
            <a:endParaRPr lang="en-US" dirty="0">
              <a:solidFill>
                <a:srgbClr val="0432FF"/>
              </a:solidFill>
            </a:endParaRPr>
          </a:p>
          <a:p>
            <a:pPr>
              <a:defRPr/>
            </a:pPr>
            <a:r>
              <a:rPr lang="en-US" dirty="0" err="1">
                <a:solidFill>
                  <a:srgbClr val="0432FF"/>
                </a:solidFill>
              </a:rPr>
              <a:t>Rowhammer</a:t>
            </a:r>
            <a:r>
              <a:rPr lang="en-US" dirty="0">
                <a:solidFill>
                  <a:srgbClr val="0432FF"/>
                </a:solidFill>
              </a:rPr>
              <a:t> (</a:t>
            </a:r>
            <a:r>
              <a:rPr lang="en-US" dirty="0">
                <a:solidFill>
                  <a:srgbClr val="0E3EFB"/>
                </a:solidFill>
              </a:rPr>
              <a:t>2012-2014</a:t>
            </a:r>
            <a:r>
              <a:rPr lang="en-US" dirty="0">
                <a:solidFill>
                  <a:srgbClr val="0432FF"/>
                </a:solidFill>
              </a:rPr>
              <a:t>)</a:t>
            </a:r>
          </a:p>
          <a:p>
            <a:pPr>
              <a:defRPr/>
            </a:pPr>
            <a:endParaRPr lang="en-US" dirty="0"/>
          </a:p>
          <a:p>
            <a:pPr marL="0" indent="0">
              <a:buFont typeface="Wingdings" pitchFamily="2" charset="2"/>
              <a:buNone/>
              <a:defRPr/>
            </a:pPr>
            <a:endParaRPr lang="en-US" dirty="0"/>
          </a:p>
          <a:p>
            <a:pPr>
              <a:defRPr/>
            </a:pPr>
            <a:r>
              <a:rPr lang="en-US" dirty="0">
                <a:solidFill>
                  <a:srgbClr val="0E3EFB"/>
                </a:solidFill>
              </a:rPr>
              <a:t>Memories Forget: Refresh (2011-2012)</a:t>
            </a:r>
          </a:p>
          <a:p>
            <a:pPr>
              <a:defRPr/>
            </a:pPr>
            <a:endParaRPr lang="en-US" dirty="0">
              <a:solidFill>
                <a:srgbClr val="0E3EFB"/>
              </a:solidFill>
            </a:endParaRPr>
          </a:p>
          <a:p>
            <a:pPr>
              <a:defRPr/>
            </a:pPr>
            <a:endParaRPr lang="en-US" dirty="0">
              <a:solidFill>
                <a:srgbClr val="0E3EFB"/>
              </a:solidFill>
            </a:endParaRPr>
          </a:p>
          <a:p>
            <a:pPr>
              <a:defRPr/>
            </a:pPr>
            <a:r>
              <a:rPr lang="en-US" dirty="0">
                <a:solidFill>
                  <a:srgbClr val="0E3EFB"/>
                </a:solidFill>
              </a:rPr>
              <a:t>Memory Performance Attacks (2006-2007)</a:t>
            </a:r>
          </a:p>
          <a:p>
            <a:pPr>
              <a:defRPr/>
            </a:pPr>
            <a:endParaRPr lang="en-US" dirty="0">
              <a:solidFill>
                <a:srgbClr val="1D46FF"/>
              </a:solidFill>
            </a:endParaRPr>
          </a:p>
          <a:p>
            <a:pPr marL="0" indent="0">
              <a:buFont typeface="Wingdings" pitchFamily="2" charset="2"/>
              <a:buNone/>
              <a:defRPr/>
            </a:pPr>
            <a:endParaRPr lang="en-US" dirty="0">
              <a:solidFill>
                <a:srgbClr val="1D46FF"/>
              </a:solidFill>
            </a:endParaRPr>
          </a:p>
        </p:txBody>
      </p:sp>
      <p:sp>
        <p:nvSpPr>
          <p:cNvPr id="233475" name="Slide Number Placeholder 3">
            <a:extLst>
              <a:ext uri="{FF2B5EF4-FFF2-40B4-BE49-F238E27FC236}">
                <a16:creationId xmlns:a16="http://schemas.microsoft.com/office/drawing/2014/main" id="{03DE65CC-440C-8A4C-925F-217FEFA7AD6C}"/>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6FC6AA0-2A35-BF49-9E92-849F60CD576C}"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36</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2321036057"/>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7" name="Title 1">
            <a:extLst>
              <a:ext uri="{FF2B5EF4-FFF2-40B4-BE49-F238E27FC236}">
                <a16:creationId xmlns:a16="http://schemas.microsoft.com/office/drawing/2014/main" id="{37D63933-4391-404A-AEF7-015600AEE3CA}"/>
              </a:ext>
            </a:extLst>
          </p:cNvPr>
          <p:cNvSpPr>
            <a:spLocks noGrp="1" noChangeArrowheads="1"/>
          </p:cNvSpPr>
          <p:nvPr>
            <p:ph type="ctrTitle"/>
          </p:nvPr>
        </p:nvSpPr>
        <p:spPr>
          <a:xfrm>
            <a:off x="914400" y="1752600"/>
            <a:ext cx="7924800" cy="1752600"/>
          </a:xfrm>
        </p:spPr>
        <p:txBody>
          <a:bodyPr/>
          <a:lstStyle/>
          <a:p>
            <a:r>
              <a:rPr lang="en-US" altLang="en-US">
                <a:ea typeface="ＭＳ Ｐゴシック" panose="020B0600070205080204" pitchFamily="34" charset="-128"/>
              </a:rPr>
              <a:t>Takeaways</a:t>
            </a:r>
          </a:p>
        </p:txBody>
      </p:sp>
      <p:sp>
        <p:nvSpPr>
          <p:cNvPr id="234498" name="Subtitle 2">
            <a:extLst>
              <a:ext uri="{FF2B5EF4-FFF2-40B4-BE49-F238E27FC236}">
                <a16:creationId xmlns:a16="http://schemas.microsoft.com/office/drawing/2014/main" id="{3F4F90B0-7322-E347-A45C-97BE37C8BF49}"/>
              </a:ext>
            </a:extLst>
          </p:cNvPr>
          <p:cNvSpPr>
            <a:spLocks noGrp="1" noChangeArrowheads="1"/>
          </p:cNvSpPr>
          <p:nvPr>
            <p:ph type="subTitle" idx="1"/>
          </p:nvPr>
        </p:nvSpPr>
        <p:spPr/>
        <p:txBody>
          <a:bodyPr/>
          <a:lstStyle/>
          <a:p>
            <a:endParaRPr lang="en-US" altLang="en-US">
              <a:ea typeface="ＭＳ Ｐゴシック" panose="020B0600070205080204" pitchFamily="34" charset="-128"/>
            </a:endParaRPr>
          </a:p>
        </p:txBody>
      </p:sp>
      <p:sp>
        <p:nvSpPr>
          <p:cNvPr id="234499" name="Slide Number Placeholder 3">
            <a:extLst>
              <a:ext uri="{FF2B5EF4-FFF2-40B4-BE49-F238E27FC236}">
                <a16:creationId xmlns:a16="http://schemas.microsoft.com/office/drawing/2014/main" id="{8B511581-1F40-F84B-A880-5CF1423C436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EE19718-BDAE-A441-B979-0B6F86D77B51}" type="slidenum">
              <a:rPr kumimoji="0" lang="en-US" altLang="en-US" sz="12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37</a:t>
            </a:fld>
            <a:endParaRPr kumimoji="0" lang="en-US" altLang="en-US" sz="12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1889959154"/>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7" name="Title 1">
            <a:extLst>
              <a:ext uri="{FF2B5EF4-FFF2-40B4-BE49-F238E27FC236}">
                <a16:creationId xmlns:a16="http://schemas.microsoft.com/office/drawing/2014/main" id="{BC86B7DB-7E85-EE40-8614-939F3D5382CC}"/>
              </a:ext>
            </a:extLst>
          </p:cNvPr>
          <p:cNvSpPr>
            <a:spLocks noGrp="1" noChangeArrowheads="1"/>
          </p:cNvSpPr>
          <p:nvPr>
            <p:ph type="title"/>
          </p:nvPr>
        </p:nvSpPr>
        <p:spPr/>
        <p:txBody>
          <a:bodyPr/>
          <a:lstStyle/>
          <a:p>
            <a:r>
              <a:rPr lang="en-US" altLang="en-US" dirty="0">
                <a:ea typeface="ＭＳ Ｐゴシック" panose="020B0600070205080204" pitchFamily="34" charset="-128"/>
              </a:rPr>
              <a:t>Takeaways</a:t>
            </a:r>
          </a:p>
        </p:txBody>
      </p:sp>
      <p:sp>
        <p:nvSpPr>
          <p:cNvPr id="3" name="Content Placeholder 2">
            <a:extLst>
              <a:ext uri="{FF2B5EF4-FFF2-40B4-BE49-F238E27FC236}">
                <a16:creationId xmlns:a16="http://schemas.microsoft.com/office/drawing/2014/main" id="{66CAA3FF-157F-724E-97BF-B41EEA0C42A8}"/>
              </a:ext>
            </a:extLst>
          </p:cNvPr>
          <p:cNvSpPr>
            <a:spLocks noGrp="1" noChangeArrowheads="1"/>
          </p:cNvSpPr>
          <p:nvPr>
            <p:ph idx="1"/>
          </p:nvPr>
        </p:nvSpPr>
        <p:spPr>
          <a:xfrm>
            <a:off x="228600" y="996950"/>
            <a:ext cx="8915400" cy="5194300"/>
          </a:xfrm>
        </p:spPr>
        <p:txBody>
          <a:bodyPr/>
          <a:lstStyle/>
          <a:p>
            <a:r>
              <a:rPr lang="en-US" altLang="en-US" dirty="0">
                <a:solidFill>
                  <a:srgbClr val="FF0000"/>
                </a:solidFill>
                <a:ea typeface="ＭＳ Ｐゴシック" panose="020B0600070205080204" pitchFamily="34" charset="-128"/>
              </a:rPr>
              <a:t>It is an exciting time to be understanding and designing computing architectures</a:t>
            </a:r>
          </a:p>
          <a:p>
            <a:endParaRPr lang="en-US" altLang="en-US" sz="1200" dirty="0">
              <a:ea typeface="ＭＳ Ｐゴシック" panose="020B0600070205080204" pitchFamily="34" charset="-128"/>
            </a:endParaRPr>
          </a:p>
          <a:p>
            <a:r>
              <a:rPr lang="en-US" altLang="en-US" dirty="0">
                <a:solidFill>
                  <a:srgbClr val="0000FF"/>
                </a:solidFill>
                <a:ea typeface="ＭＳ Ｐゴシック" panose="020B0600070205080204" pitchFamily="34" charset="-128"/>
              </a:rPr>
              <a:t>Many challenging and exciting problems in platform design</a:t>
            </a:r>
          </a:p>
          <a:p>
            <a:pPr lvl="1"/>
            <a:r>
              <a:rPr lang="en-US" altLang="en-US" dirty="0">
                <a:ea typeface="ＭＳ Ｐゴシック" panose="020B0600070205080204" pitchFamily="34" charset="-128"/>
              </a:rPr>
              <a:t>That no one has tackled (or thought about) before</a:t>
            </a:r>
          </a:p>
          <a:p>
            <a:pPr lvl="1"/>
            <a:r>
              <a:rPr lang="en-US" altLang="en-US" dirty="0">
                <a:ea typeface="ＭＳ Ｐゴシック" panose="020B0600070205080204" pitchFamily="34" charset="-128"/>
              </a:rPr>
              <a:t>That can have huge impact on the world’s future</a:t>
            </a:r>
          </a:p>
          <a:p>
            <a:pPr lvl="1"/>
            <a:endParaRPr lang="en-US" altLang="en-US" sz="1200" dirty="0">
              <a:ea typeface="ＭＳ Ｐゴシック" panose="020B0600070205080204" pitchFamily="34" charset="-128"/>
            </a:endParaRPr>
          </a:p>
          <a:p>
            <a:r>
              <a:rPr lang="en-US" altLang="en-US" dirty="0">
                <a:ea typeface="ＭＳ Ｐゴシック" panose="020B0600070205080204" pitchFamily="34" charset="-128"/>
              </a:rPr>
              <a:t>Driven by </a:t>
            </a:r>
            <a:r>
              <a:rPr lang="en-US" altLang="en-US" dirty="0">
                <a:solidFill>
                  <a:srgbClr val="0000FF"/>
                </a:solidFill>
                <a:ea typeface="ＭＳ Ｐゴシック" panose="020B0600070205080204" pitchFamily="34" charset="-128"/>
              </a:rPr>
              <a:t>huge hunger for data (Big Data), new applications (ML/AI, graph analytics, genomics), ever-greater realism</a:t>
            </a:r>
            <a:r>
              <a:rPr lang="en-US" altLang="en-US" dirty="0">
                <a:ea typeface="ＭＳ Ｐゴシック" panose="020B0600070205080204" pitchFamily="34" charset="-128"/>
              </a:rPr>
              <a:t>, …</a:t>
            </a:r>
          </a:p>
          <a:p>
            <a:pPr lvl="1"/>
            <a:r>
              <a:rPr lang="en-US" altLang="en-US" dirty="0">
                <a:ea typeface="ＭＳ Ｐゴシック" panose="020B0600070205080204" pitchFamily="34" charset="-128"/>
              </a:rPr>
              <a:t>We can easily collect more data than we can analyze/understand</a:t>
            </a:r>
          </a:p>
          <a:p>
            <a:pPr lvl="1"/>
            <a:endParaRPr lang="en-US" altLang="en-US" sz="1200" dirty="0">
              <a:ea typeface="ＭＳ Ｐゴシック" panose="020B0600070205080204" pitchFamily="34" charset="-128"/>
            </a:endParaRPr>
          </a:p>
          <a:p>
            <a:r>
              <a:rPr lang="en-US" altLang="en-US" dirty="0">
                <a:ea typeface="ＭＳ Ｐゴシック" panose="020B0600070205080204" pitchFamily="34" charset="-128"/>
              </a:rPr>
              <a:t>Driven by </a:t>
            </a:r>
            <a:r>
              <a:rPr lang="en-US" altLang="en-US" dirty="0">
                <a:solidFill>
                  <a:srgbClr val="0000FF"/>
                </a:solidFill>
                <a:ea typeface="ＭＳ Ｐゴシック" panose="020B0600070205080204" pitchFamily="34" charset="-128"/>
              </a:rPr>
              <a:t>significant difficulties in keeping up with that hunger</a:t>
            </a:r>
            <a:r>
              <a:rPr lang="en-US" altLang="en-US" dirty="0">
                <a:ea typeface="ＭＳ Ｐゴシック" panose="020B0600070205080204" pitchFamily="34" charset="-128"/>
              </a:rPr>
              <a:t> </a:t>
            </a:r>
            <a:r>
              <a:rPr lang="en-US" altLang="en-US" dirty="0">
                <a:solidFill>
                  <a:srgbClr val="0000FF"/>
                </a:solidFill>
                <a:ea typeface="ＭＳ Ｐゴシック" panose="020B0600070205080204" pitchFamily="34" charset="-128"/>
              </a:rPr>
              <a:t>at the technology layer</a:t>
            </a:r>
          </a:p>
          <a:p>
            <a:pPr lvl="1"/>
            <a:r>
              <a:rPr lang="en-US" altLang="en-US" dirty="0">
                <a:ea typeface="ＭＳ Ｐゴシック" panose="020B0600070205080204" pitchFamily="34" charset="-128"/>
              </a:rPr>
              <a:t>Five walls: </a:t>
            </a:r>
            <a:r>
              <a:rPr lang="en-US" altLang="en-US" dirty="0">
                <a:solidFill>
                  <a:srgbClr val="FF0000"/>
                </a:solidFill>
                <a:ea typeface="ＭＳ Ｐゴシック" panose="020B0600070205080204" pitchFamily="34" charset="-128"/>
              </a:rPr>
              <a:t>Energy, reliability, complexity, security, scalability</a:t>
            </a:r>
          </a:p>
          <a:p>
            <a:endParaRPr lang="en-US" altLang="en-US" dirty="0">
              <a:ea typeface="ＭＳ Ｐゴシック" panose="020B0600070205080204" pitchFamily="34" charset="-128"/>
            </a:endParaRPr>
          </a:p>
          <a:p>
            <a:endParaRPr lang="en-US" altLang="en-US" dirty="0">
              <a:ea typeface="ＭＳ Ｐゴシック" panose="020B0600070205080204" pitchFamily="34" charset="-128"/>
            </a:endParaRPr>
          </a:p>
          <a:p>
            <a:endParaRPr lang="en-US" altLang="en-US" dirty="0">
              <a:ea typeface="ＭＳ Ｐゴシック" panose="020B0600070205080204" pitchFamily="34" charset="-128"/>
            </a:endParaRPr>
          </a:p>
        </p:txBody>
      </p:sp>
      <p:sp>
        <p:nvSpPr>
          <p:cNvPr id="393219" name="Slide Number Placeholder 3">
            <a:extLst>
              <a:ext uri="{FF2B5EF4-FFF2-40B4-BE49-F238E27FC236}">
                <a16:creationId xmlns:a16="http://schemas.microsoft.com/office/drawing/2014/main" id="{CA33E3DF-2A74-3E47-AB7F-ECD1C3D72689}"/>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6709BB3-C5BC-D542-A1DE-EB3D1B57A7B0}"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38</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120840341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49" name="Title 1">
            <a:extLst>
              <a:ext uri="{FF2B5EF4-FFF2-40B4-BE49-F238E27FC236}">
                <a16:creationId xmlns:a16="http://schemas.microsoft.com/office/drawing/2014/main" id="{EC32B75B-E1CC-F645-8AE6-664A8D27D7F8}"/>
              </a:ext>
            </a:extLst>
          </p:cNvPr>
          <p:cNvSpPr>
            <a:spLocks noGrp="1" noChangeArrowheads="1"/>
          </p:cNvSpPr>
          <p:nvPr>
            <p:ph type="ctrTitle"/>
          </p:nvPr>
        </p:nvSpPr>
        <p:spPr>
          <a:xfrm>
            <a:off x="914400" y="1371600"/>
            <a:ext cx="7924800" cy="1752600"/>
          </a:xfrm>
        </p:spPr>
        <p:txBody>
          <a:bodyPr/>
          <a:lstStyle/>
          <a:p>
            <a:r>
              <a:rPr lang="en-US" altLang="en-US">
                <a:ea typeface="ＭＳ Ｐゴシック" panose="020B0600070205080204" pitchFamily="34" charset="-128"/>
              </a:rPr>
              <a:t>Computer Architecture as an 			Enabler of the Future</a:t>
            </a:r>
          </a:p>
        </p:txBody>
      </p:sp>
      <p:sp>
        <p:nvSpPr>
          <p:cNvPr id="309250" name="Subtitle 2">
            <a:extLst>
              <a:ext uri="{FF2B5EF4-FFF2-40B4-BE49-F238E27FC236}">
                <a16:creationId xmlns:a16="http://schemas.microsoft.com/office/drawing/2014/main" id="{036CDAB7-4A92-2F40-B6E5-FD5A00D33831}"/>
              </a:ext>
            </a:extLst>
          </p:cNvPr>
          <p:cNvSpPr>
            <a:spLocks noGrp="1" noChangeArrowheads="1"/>
          </p:cNvSpPr>
          <p:nvPr>
            <p:ph type="subTitle" idx="1"/>
          </p:nvPr>
        </p:nvSpPr>
        <p:spPr/>
        <p:txBody>
          <a:bodyPr/>
          <a:lstStyle/>
          <a:p>
            <a:endParaRPr lang="en-US" altLang="en-US">
              <a:ea typeface="ＭＳ Ｐゴシック" panose="020B0600070205080204" pitchFamily="34" charset="-128"/>
            </a:endParaRPr>
          </a:p>
        </p:txBody>
      </p:sp>
      <p:sp>
        <p:nvSpPr>
          <p:cNvPr id="309251" name="Slide Number Placeholder 3">
            <a:extLst>
              <a:ext uri="{FF2B5EF4-FFF2-40B4-BE49-F238E27FC236}">
                <a16:creationId xmlns:a16="http://schemas.microsoft.com/office/drawing/2014/main" id="{B018163E-8A1A-AD47-BD53-4C281B5D0F1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90BB179-827F-994A-B3DD-14E878821145}" type="slidenum">
              <a:rPr kumimoji="0" lang="en-US" altLang="en-US" sz="12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39</a:t>
            </a:fld>
            <a:endParaRPr kumimoji="0" lang="en-US" altLang="en-US" sz="12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115279979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89" name="Title 1">
            <a:extLst>
              <a:ext uri="{FF2B5EF4-FFF2-40B4-BE49-F238E27FC236}">
                <a16:creationId xmlns:a16="http://schemas.microsoft.com/office/drawing/2014/main" id="{C7CFABB0-E72E-D44A-9E88-9B2DE238F463}"/>
              </a:ext>
            </a:extLst>
          </p:cNvPr>
          <p:cNvSpPr>
            <a:spLocks noGrp="1" noChangeArrowheads="1"/>
          </p:cNvSpPr>
          <p:nvPr>
            <p:ph type="title"/>
          </p:nvPr>
        </p:nvSpPr>
        <p:spPr/>
        <p:txBody>
          <a:bodyPr/>
          <a:lstStyle/>
          <a:p>
            <a:r>
              <a:rPr lang="en-US" altLang="en-US" dirty="0">
                <a:ea typeface="ＭＳ Ｐゴシック" panose="020B0600070205080204" pitchFamily="34" charset="-128"/>
              </a:rPr>
              <a:t>Recall: DRAM Refresh</a:t>
            </a:r>
          </a:p>
        </p:txBody>
      </p:sp>
      <p:sp>
        <p:nvSpPr>
          <p:cNvPr id="3" name="Content Placeholder 2">
            <a:extLst>
              <a:ext uri="{FF2B5EF4-FFF2-40B4-BE49-F238E27FC236}">
                <a16:creationId xmlns:a16="http://schemas.microsoft.com/office/drawing/2014/main" id="{CC99B3A2-D99B-4145-A454-DFE5077BD595}"/>
              </a:ext>
            </a:extLst>
          </p:cNvPr>
          <p:cNvSpPr>
            <a:spLocks noGrp="1"/>
          </p:cNvSpPr>
          <p:nvPr>
            <p:ph idx="1"/>
          </p:nvPr>
        </p:nvSpPr>
        <p:spPr>
          <a:xfrm>
            <a:off x="165100" y="1136650"/>
            <a:ext cx="8826500" cy="5194300"/>
          </a:xfrm>
        </p:spPr>
        <p:txBody>
          <a:bodyPr/>
          <a:lstStyle/>
          <a:p>
            <a:pPr>
              <a:buFont typeface="Wingdings" charset="0"/>
              <a:buChar char="n"/>
              <a:defRPr/>
            </a:pPr>
            <a:r>
              <a:rPr lang="en-US" dirty="0"/>
              <a:t>DRAM capacitor charge leaks over time</a:t>
            </a:r>
          </a:p>
          <a:p>
            <a:pPr>
              <a:buFont typeface="Wingdings" charset="0"/>
              <a:buChar char="n"/>
              <a:defRPr/>
            </a:pPr>
            <a:endParaRPr lang="en-US" dirty="0"/>
          </a:p>
          <a:p>
            <a:pPr>
              <a:buFont typeface="Wingdings" charset="0"/>
              <a:buChar char="n"/>
              <a:defRPr/>
            </a:pPr>
            <a:r>
              <a:rPr lang="en-US" dirty="0"/>
              <a:t>The memory controller needs to refresh each row periodically to restore charge</a:t>
            </a:r>
          </a:p>
          <a:p>
            <a:pPr lvl="1">
              <a:buFont typeface="Wingdings" charset="0"/>
              <a:buChar char="q"/>
              <a:defRPr/>
            </a:pPr>
            <a:r>
              <a:rPr lang="en-US" dirty="0">
                <a:ea typeface="ＭＳ Ｐゴシック" charset="0"/>
              </a:rPr>
              <a:t>Activate each row every N </a:t>
            </a:r>
            <a:r>
              <a:rPr lang="en-US" dirty="0" err="1">
                <a:ea typeface="ＭＳ Ｐゴシック" charset="0"/>
              </a:rPr>
              <a:t>ms</a:t>
            </a:r>
            <a:endParaRPr lang="en-US" dirty="0">
              <a:ea typeface="ＭＳ Ｐゴシック" charset="0"/>
            </a:endParaRPr>
          </a:p>
          <a:p>
            <a:pPr lvl="1">
              <a:buFont typeface="Wingdings" charset="0"/>
              <a:buChar char="q"/>
              <a:defRPr/>
            </a:pPr>
            <a:r>
              <a:rPr lang="en-US" dirty="0">
                <a:ea typeface="ＭＳ Ｐゴシック" charset="0"/>
              </a:rPr>
              <a:t>Typical N = 64 </a:t>
            </a:r>
            <a:r>
              <a:rPr lang="en-US" dirty="0" err="1">
                <a:ea typeface="ＭＳ Ｐゴシック" charset="0"/>
              </a:rPr>
              <a:t>ms</a:t>
            </a:r>
            <a:endParaRPr lang="en-US" dirty="0">
              <a:ea typeface="ＭＳ Ｐゴシック" charset="0"/>
            </a:endParaRPr>
          </a:p>
          <a:p>
            <a:pPr lvl="1">
              <a:buFont typeface="Wingdings" charset="0"/>
              <a:buChar char="q"/>
              <a:defRPr/>
            </a:pPr>
            <a:endParaRPr lang="en-US" dirty="0">
              <a:ea typeface="ＭＳ Ｐゴシック" charset="0"/>
            </a:endParaRPr>
          </a:p>
          <a:p>
            <a:pPr>
              <a:buFont typeface="Wingdings" charset="0"/>
              <a:buChar char="n"/>
              <a:defRPr/>
            </a:pPr>
            <a:r>
              <a:rPr lang="en-US" dirty="0"/>
              <a:t>Downsides of refresh</a:t>
            </a:r>
          </a:p>
          <a:p>
            <a:pPr marL="0" indent="0">
              <a:buFont typeface="Wingdings" charset="0"/>
              <a:buNone/>
              <a:defRPr/>
            </a:pPr>
            <a:r>
              <a:rPr lang="en-US" sz="2200" dirty="0"/>
              <a:t>    -- </a:t>
            </a:r>
            <a:r>
              <a:rPr lang="en-US" sz="2200" dirty="0">
                <a:solidFill>
                  <a:srgbClr val="0000FF"/>
                </a:solidFill>
              </a:rPr>
              <a:t>Energy consumption</a:t>
            </a:r>
            <a:r>
              <a:rPr lang="en-US" sz="2200" dirty="0"/>
              <a:t>: Each refresh consumes energy</a:t>
            </a:r>
          </a:p>
          <a:p>
            <a:pPr lvl="1">
              <a:buFont typeface="Wingdings" charset="0"/>
              <a:buNone/>
              <a:defRPr/>
            </a:pPr>
            <a:r>
              <a:rPr lang="en-US" dirty="0">
                <a:ea typeface="ＭＳ Ｐゴシック" charset="0"/>
              </a:rPr>
              <a:t>-- </a:t>
            </a:r>
            <a:r>
              <a:rPr lang="en-US" dirty="0">
                <a:solidFill>
                  <a:srgbClr val="0000FF"/>
                </a:solidFill>
                <a:ea typeface="ＭＳ Ｐゴシック" charset="0"/>
              </a:rPr>
              <a:t>Performance degradation</a:t>
            </a:r>
            <a:r>
              <a:rPr lang="en-US" dirty="0">
                <a:ea typeface="ＭＳ Ｐゴシック" charset="0"/>
              </a:rPr>
              <a:t>: DRAM rank/bank unavailable while refreshed</a:t>
            </a:r>
          </a:p>
          <a:p>
            <a:pPr lvl="1">
              <a:buFont typeface="Wingdings" charset="0"/>
              <a:buNone/>
              <a:defRPr/>
            </a:pPr>
            <a:r>
              <a:rPr lang="en-US" dirty="0">
                <a:ea typeface="ＭＳ Ｐゴシック" charset="0"/>
              </a:rPr>
              <a:t>-- </a:t>
            </a:r>
            <a:r>
              <a:rPr lang="en-US" dirty="0">
                <a:solidFill>
                  <a:srgbClr val="0000FF"/>
                </a:solidFill>
                <a:ea typeface="ＭＳ Ｐゴシック" charset="0"/>
              </a:rPr>
              <a:t>QoS/predictability impact</a:t>
            </a:r>
            <a:r>
              <a:rPr lang="en-US" dirty="0">
                <a:ea typeface="ＭＳ Ｐゴシック" charset="0"/>
              </a:rPr>
              <a:t>: (Long) pause times during refresh</a:t>
            </a:r>
          </a:p>
          <a:p>
            <a:pPr lvl="1">
              <a:buFont typeface="Wingdings" charset="0"/>
              <a:buNone/>
              <a:defRPr/>
            </a:pPr>
            <a:r>
              <a:rPr lang="en-US" dirty="0">
                <a:ea typeface="ＭＳ Ｐゴシック" charset="0"/>
              </a:rPr>
              <a:t>-- </a:t>
            </a:r>
            <a:r>
              <a:rPr lang="en-US" dirty="0">
                <a:solidFill>
                  <a:srgbClr val="0000FF"/>
                </a:solidFill>
              </a:rPr>
              <a:t>Refresh rate limits DRAM capacity scaling </a:t>
            </a:r>
          </a:p>
          <a:p>
            <a:pPr lvl="1">
              <a:buFont typeface="Wingdings" charset="0"/>
              <a:buNone/>
              <a:defRPr/>
            </a:pPr>
            <a:endParaRPr lang="en-US" dirty="0"/>
          </a:p>
          <a:p>
            <a:pPr>
              <a:buFont typeface="Wingdings" charset="0"/>
              <a:buChar char="n"/>
              <a:defRPr/>
            </a:pPr>
            <a:endParaRPr lang="en-US" dirty="0"/>
          </a:p>
          <a:p>
            <a:pPr lvl="1">
              <a:buFont typeface="Wingdings" charset="0"/>
              <a:buChar char="q"/>
              <a:defRPr/>
            </a:pPr>
            <a:endParaRPr lang="en-US" dirty="0">
              <a:ea typeface="ＭＳ Ｐゴシック" charset="0"/>
            </a:endParaRPr>
          </a:p>
          <a:p>
            <a:pPr>
              <a:buFont typeface="Wingdings" charset="0"/>
              <a:buChar char="n"/>
              <a:defRPr/>
            </a:pPr>
            <a:endParaRPr lang="en-US" dirty="0"/>
          </a:p>
        </p:txBody>
      </p:sp>
      <p:sp>
        <p:nvSpPr>
          <p:cNvPr id="217091" name="Slide Number Placeholder 3">
            <a:extLst>
              <a:ext uri="{FF2B5EF4-FFF2-40B4-BE49-F238E27FC236}">
                <a16:creationId xmlns:a16="http://schemas.microsoft.com/office/drawing/2014/main" id="{F6CA491D-8675-DD43-A23C-EAB8DF8919E3}"/>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A181CCB-5D6B-2B4D-BA4C-5D24C726792D}"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239182349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01A55-FD79-CC49-AC49-E1BE983CB74C}"/>
              </a:ext>
            </a:extLst>
          </p:cNvPr>
          <p:cNvSpPr>
            <a:spLocks noGrp="1"/>
          </p:cNvSpPr>
          <p:nvPr>
            <p:ph type="title"/>
          </p:nvPr>
        </p:nvSpPr>
        <p:spPr/>
        <p:txBody>
          <a:bodyPr/>
          <a:lstStyle/>
          <a:p>
            <a:r>
              <a:rPr lang="en-US" b="1" dirty="0"/>
              <a:t>Assignment: Required</a:t>
            </a:r>
            <a:r>
              <a:rPr lang="en-US" dirty="0"/>
              <a:t> Lecture Video</a:t>
            </a:r>
          </a:p>
        </p:txBody>
      </p:sp>
      <p:sp>
        <p:nvSpPr>
          <p:cNvPr id="3" name="Content Placeholder 2">
            <a:extLst>
              <a:ext uri="{FF2B5EF4-FFF2-40B4-BE49-F238E27FC236}">
                <a16:creationId xmlns:a16="http://schemas.microsoft.com/office/drawing/2014/main" id="{1176DE0A-2252-914B-BB94-3FF62B0FDDB2}"/>
              </a:ext>
            </a:extLst>
          </p:cNvPr>
          <p:cNvSpPr>
            <a:spLocks noGrp="1"/>
          </p:cNvSpPr>
          <p:nvPr>
            <p:ph idx="1"/>
          </p:nvPr>
        </p:nvSpPr>
        <p:spPr>
          <a:xfrm>
            <a:off x="228600" y="914400"/>
            <a:ext cx="8763000" cy="5193723"/>
          </a:xfrm>
        </p:spPr>
        <p:txBody>
          <a:bodyPr/>
          <a:lstStyle/>
          <a:p>
            <a:r>
              <a:rPr lang="en-US" dirty="0">
                <a:solidFill>
                  <a:srgbClr val="0000FF"/>
                </a:solidFill>
              </a:rPr>
              <a:t>Why study computer architecture?</a:t>
            </a:r>
          </a:p>
          <a:p>
            <a:r>
              <a:rPr lang="en-US" dirty="0"/>
              <a:t>Why is it important?</a:t>
            </a:r>
          </a:p>
          <a:p>
            <a:r>
              <a:rPr lang="en-US" b="1" dirty="0"/>
              <a:t>Future Computing Architectures</a:t>
            </a:r>
          </a:p>
          <a:p>
            <a:endParaRPr lang="en-US" sz="1800" dirty="0"/>
          </a:p>
          <a:p>
            <a:r>
              <a:rPr lang="en-US" b="1" dirty="0">
                <a:solidFill>
                  <a:srgbClr val="FF0000"/>
                </a:solidFill>
              </a:rPr>
              <a:t>Required Assignment</a:t>
            </a:r>
          </a:p>
          <a:p>
            <a:pPr lvl="1"/>
            <a:r>
              <a:rPr lang="en-US" b="1" dirty="0"/>
              <a:t>Watch </a:t>
            </a:r>
            <a:r>
              <a:rPr lang="en-US" dirty="0"/>
              <a:t>Prof. </a:t>
            </a:r>
            <a:r>
              <a:rPr lang="en-US" dirty="0" err="1"/>
              <a:t>Mutlu’s</a:t>
            </a:r>
            <a:r>
              <a:rPr lang="en-US" dirty="0"/>
              <a:t> inaugural lecture at ETH and understand it</a:t>
            </a:r>
          </a:p>
          <a:p>
            <a:pPr lvl="1"/>
            <a:r>
              <a:rPr lang="en-US" dirty="0">
                <a:hlinkClick r:id="rId2"/>
              </a:rPr>
              <a:t>https://www.youtube.com/watch?v=kgiZlSOcGFM</a:t>
            </a:r>
            <a:endParaRPr lang="en-US" dirty="0"/>
          </a:p>
          <a:p>
            <a:pPr lvl="1"/>
            <a:endParaRPr lang="en-US" dirty="0"/>
          </a:p>
          <a:p>
            <a:r>
              <a:rPr lang="en-US" b="1" dirty="0">
                <a:solidFill>
                  <a:srgbClr val="0000FF"/>
                </a:solidFill>
              </a:rPr>
              <a:t>Optional Assignment – for 1% extra credit</a:t>
            </a:r>
          </a:p>
          <a:p>
            <a:pPr lvl="1"/>
            <a:r>
              <a:rPr lang="en-US" b="1" dirty="0"/>
              <a:t>Write a 1-page summary </a:t>
            </a:r>
            <a:r>
              <a:rPr lang="en-US" dirty="0"/>
              <a:t>of the lecture and email us</a:t>
            </a:r>
          </a:p>
          <a:p>
            <a:pPr lvl="2"/>
            <a:r>
              <a:rPr lang="en-US" dirty="0"/>
              <a:t>What are your key takeaways?</a:t>
            </a:r>
          </a:p>
          <a:p>
            <a:pPr lvl="2"/>
            <a:r>
              <a:rPr lang="en-US" dirty="0"/>
              <a:t>What did you learn?</a:t>
            </a:r>
          </a:p>
          <a:p>
            <a:pPr lvl="2"/>
            <a:r>
              <a:rPr lang="en-US" dirty="0"/>
              <a:t>What did you like or dislike?</a:t>
            </a:r>
          </a:p>
          <a:p>
            <a:pPr lvl="2"/>
            <a:r>
              <a:rPr lang="en-US" dirty="0"/>
              <a:t>Email your summary to </a:t>
            </a:r>
            <a:r>
              <a:rPr lang="en-US" altLang="en-US" dirty="0">
                <a:ea typeface="ＭＳ Ｐゴシック" panose="020B0600070205080204" pitchFamily="34" charset="-128"/>
                <a:hlinkClick r:id="rId3"/>
              </a:rPr>
              <a:t>digitaltechnik@lists.inf.ethz.ch</a:t>
            </a:r>
            <a:r>
              <a:rPr lang="en-US" altLang="en-US" dirty="0">
                <a:ea typeface="ＭＳ Ｐゴシック" panose="020B0600070205080204" pitchFamily="34" charset="-128"/>
              </a:rPr>
              <a:t> </a:t>
            </a:r>
          </a:p>
          <a:p>
            <a:pPr marL="671512" lvl="2" indent="0">
              <a:buNone/>
            </a:pPr>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0C357886-5517-F547-AA72-70E057C879ED}"/>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4A640EF-F0E2-4E49-9455-7E266BCEBB78}"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40</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265418688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1" end="1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2" end="1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4">
            <a:extLst>
              <a:ext uri="{FF2B5EF4-FFF2-40B4-BE49-F238E27FC236}">
                <a16:creationId xmlns:a16="http://schemas.microsoft.com/office/drawing/2014/main" id="{48A963B1-7CED-5440-A0CA-52578B5A24AB}"/>
              </a:ext>
            </a:extLst>
          </p:cNvPr>
          <p:cNvSpPr>
            <a:spLocks noGrp="1" noChangeArrowheads="1"/>
          </p:cNvSpPr>
          <p:nvPr>
            <p:ph type="ctrTitle"/>
          </p:nvPr>
        </p:nvSpPr>
        <p:spPr>
          <a:xfrm>
            <a:off x="334963" y="641350"/>
            <a:ext cx="8428037" cy="1720850"/>
          </a:xfrm>
        </p:spPr>
        <p:txBody>
          <a:bodyPr/>
          <a:lstStyle/>
          <a:p>
            <a:pPr algn="ctr" eaLnBrk="1" hangingPunct="1"/>
            <a:br>
              <a:rPr lang="en-US" altLang="en-US" dirty="0">
                <a:ea typeface="ＭＳ Ｐゴシック" panose="020B0600070205080204" pitchFamily="34" charset="-128"/>
              </a:rPr>
            </a:br>
            <a:r>
              <a:rPr lang="en-US" altLang="en-US" sz="4500" b="1" dirty="0">
                <a:ea typeface="ＭＳ Ｐゴシック" panose="020B0600070205080204" pitchFamily="34" charset="-128"/>
              </a:rPr>
              <a:t>Digital Design &amp; Computer Arch.</a:t>
            </a:r>
            <a:br>
              <a:rPr lang="en-US" altLang="en-US" sz="4500" b="1" dirty="0">
                <a:ea typeface="ＭＳ Ｐゴシック" panose="020B0600070205080204" pitchFamily="34" charset="-128"/>
              </a:rPr>
            </a:br>
            <a:br>
              <a:rPr lang="en-US" altLang="en-US" sz="1000" b="1" dirty="0">
                <a:ea typeface="ＭＳ Ｐゴシック" panose="020B0600070205080204" pitchFamily="34" charset="-128"/>
              </a:rPr>
            </a:br>
            <a:r>
              <a:rPr lang="en-US" altLang="en-US" sz="4400" dirty="0">
                <a:solidFill>
                  <a:srgbClr val="FF0000"/>
                </a:solidFill>
                <a:ea typeface="ＭＳ Ｐゴシック" panose="020B0600070205080204" pitchFamily="34" charset="-128"/>
              </a:rPr>
              <a:t>Lecture 3a: Mysteries in Comp. Arch.</a:t>
            </a:r>
          </a:p>
        </p:txBody>
      </p:sp>
      <p:sp>
        <p:nvSpPr>
          <p:cNvPr id="6" name="Rectangle 5">
            <a:extLst>
              <a:ext uri="{FF2B5EF4-FFF2-40B4-BE49-F238E27FC236}">
                <a16:creationId xmlns:a16="http://schemas.microsoft.com/office/drawing/2014/main" id="{CE712055-A21C-2048-B880-6CEA6B625F58}"/>
              </a:ext>
            </a:extLst>
          </p:cNvPr>
          <p:cNvSpPr>
            <a:spLocks noGrp="1" noChangeArrowheads="1"/>
          </p:cNvSpPr>
          <p:nvPr>
            <p:ph type="subTitle" idx="1"/>
          </p:nvPr>
        </p:nvSpPr>
        <p:spPr>
          <a:xfrm>
            <a:off x="685800" y="3581400"/>
            <a:ext cx="7848600" cy="2900363"/>
          </a:xfrm>
        </p:spPr>
        <p:txBody>
          <a:bodyPr/>
          <a:lstStyle/>
          <a:p>
            <a:pPr eaLnBrk="1" hangingPunct="1"/>
            <a:endParaRPr lang="en-US" altLang="en-US" dirty="0">
              <a:solidFill>
                <a:srgbClr val="003399"/>
              </a:solidFill>
              <a:ea typeface="ＭＳ Ｐゴシック" panose="020B0600070205080204" pitchFamily="34" charset="-128"/>
            </a:endParaRPr>
          </a:p>
          <a:p>
            <a:pPr eaLnBrk="1" hangingPunct="1"/>
            <a:r>
              <a:rPr lang="en-US" altLang="en-US" sz="2800" dirty="0">
                <a:solidFill>
                  <a:srgbClr val="003399"/>
                </a:solidFill>
                <a:ea typeface="ＭＳ Ｐゴシック" panose="020B0600070205080204" pitchFamily="34" charset="-128"/>
              </a:rPr>
              <a:t>Prof. </a:t>
            </a:r>
            <a:r>
              <a:rPr lang="en-US" altLang="en-US" sz="2800" dirty="0" err="1">
                <a:solidFill>
                  <a:srgbClr val="003399"/>
                </a:solidFill>
                <a:ea typeface="ＭＳ Ｐゴシック" panose="020B0600070205080204" pitchFamily="34" charset="-128"/>
              </a:rPr>
              <a:t>Onur</a:t>
            </a:r>
            <a:r>
              <a:rPr lang="en-US" altLang="en-US" sz="2800" dirty="0">
                <a:solidFill>
                  <a:srgbClr val="003399"/>
                </a:solidFill>
                <a:ea typeface="ＭＳ Ｐゴシック" panose="020B0600070205080204" pitchFamily="34" charset="-128"/>
              </a:rPr>
              <a:t> </a:t>
            </a:r>
            <a:r>
              <a:rPr lang="en-US" altLang="en-US" sz="2800" dirty="0" err="1">
                <a:solidFill>
                  <a:srgbClr val="003399"/>
                </a:solidFill>
                <a:ea typeface="ＭＳ Ｐゴシック" panose="020B0600070205080204" pitchFamily="34" charset="-128"/>
              </a:rPr>
              <a:t>Mutlu</a:t>
            </a:r>
            <a:endParaRPr lang="en-US" altLang="en-US" sz="2800" dirty="0">
              <a:solidFill>
                <a:srgbClr val="003399"/>
              </a:solidFill>
              <a:ea typeface="ＭＳ Ｐゴシック" panose="020B0600070205080204" pitchFamily="34" charset="-128"/>
            </a:endParaRPr>
          </a:p>
          <a:p>
            <a:pPr eaLnBrk="1" hangingPunct="1"/>
            <a:endParaRPr lang="en-US" altLang="en-US" sz="2800" dirty="0">
              <a:solidFill>
                <a:srgbClr val="003399"/>
              </a:solidFill>
              <a:ea typeface="ＭＳ Ｐゴシック" panose="020B0600070205080204" pitchFamily="34" charset="-128"/>
            </a:endParaRPr>
          </a:p>
          <a:p>
            <a:pPr eaLnBrk="1" hangingPunct="1"/>
            <a:r>
              <a:rPr lang="en-US" altLang="en-US" dirty="0">
                <a:ea typeface="ＭＳ Ｐゴシック" panose="020B0600070205080204" pitchFamily="34" charset="-128"/>
              </a:rPr>
              <a:t>ETH Zürich</a:t>
            </a:r>
          </a:p>
          <a:p>
            <a:pPr eaLnBrk="1" hangingPunct="1"/>
            <a:r>
              <a:rPr lang="en-US" altLang="en-US" dirty="0">
                <a:ea typeface="ＭＳ Ｐゴシック" panose="020B0600070205080204" pitchFamily="34" charset="-128"/>
              </a:rPr>
              <a:t>Spring 2020</a:t>
            </a:r>
          </a:p>
          <a:p>
            <a:pPr eaLnBrk="1" hangingPunct="1"/>
            <a:r>
              <a:rPr lang="en-US" altLang="en-US" dirty="0">
                <a:ea typeface="ＭＳ Ｐゴシック" panose="020B0600070205080204" pitchFamily="34" charset="-128"/>
              </a:rPr>
              <a:t>27 February 2020</a:t>
            </a:r>
          </a:p>
          <a:p>
            <a:pPr eaLnBrk="1" hangingPunct="1"/>
            <a:endParaRPr lang="en-US" altLang="en-US" dirty="0">
              <a:ea typeface="ＭＳ Ｐゴシック" panose="020B0600070205080204" pitchFamily="34" charset="-128"/>
            </a:endParaRPr>
          </a:p>
          <a:p>
            <a:pPr eaLnBrk="1" hangingPunct="1"/>
            <a:endParaRPr lang="en-US" altLang="en-US" dirty="0">
              <a:ea typeface="ＭＳ Ｐゴシック" panose="020B0600070205080204" pitchFamily="34" charset="-128"/>
            </a:endParaRPr>
          </a:p>
          <a:p>
            <a:pPr eaLnBrk="1" hangingPunct="1"/>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2454538163"/>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69" name="Title 1">
            <a:extLst>
              <a:ext uri="{FF2B5EF4-FFF2-40B4-BE49-F238E27FC236}">
                <a16:creationId xmlns:a16="http://schemas.microsoft.com/office/drawing/2014/main" id="{935C7EFD-DAAB-AE4F-ACE6-3F65E3DB6706}"/>
              </a:ext>
            </a:extLst>
          </p:cNvPr>
          <p:cNvSpPr>
            <a:spLocks noGrp="1" noChangeArrowheads="1"/>
          </p:cNvSpPr>
          <p:nvPr>
            <p:ph type="ctrTitle"/>
          </p:nvPr>
        </p:nvSpPr>
        <p:spPr>
          <a:xfrm>
            <a:off x="533400" y="1447800"/>
            <a:ext cx="8153400" cy="1752600"/>
          </a:xfrm>
        </p:spPr>
        <p:txBody>
          <a:bodyPr/>
          <a:lstStyle/>
          <a:p>
            <a:r>
              <a:rPr lang="en-US" altLang="en-US" dirty="0">
                <a:ea typeface="ＭＳ Ｐゴシック" panose="020B0600070205080204" pitchFamily="34" charset="-128"/>
              </a:rPr>
              <a:t>Backup Slides For Your Benefit. Not Covered in Lecture.</a:t>
            </a:r>
          </a:p>
        </p:txBody>
      </p:sp>
      <p:sp>
        <p:nvSpPr>
          <p:cNvPr id="211970" name="Subtitle 2">
            <a:extLst>
              <a:ext uri="{FF2B5EF4-FFF2-40B4-BE49-F238E27FC236}">
                <a16:creationId xmlns:a16="http://schemas.microsoft.com/office/drawing/2014/main" id="{8193D97E-8FAE-DB4E-87D7-2605CF91977F}"/>
              </a:ext>
            </a:extLst>
          </p:cNvPr>
          <p:cNvSpPr>
            <a:spLocks noGrp="1" noChangeArrowheads="1"/>
          </p:cNvSpPr>
          <p:nvPr>
            <p:ph type="subTitle" idx="1"/>
          </p:nvPr>
        </p:nvSpPr>
        <p:spPr/>
        <p:txBody>
          <a:bodyPr/>
          <a:lstStyle/>
          <a:p>
            <a:endParaRPr lang="en-US" altLang="en-US">
              <a:ea typeface="ＭＳ Ｐゴシック" panose="020B0600070205080204" pitchFamily="34" charset="-128"/>
            </a:endParaRPr>
          </a:p>
        </p:txBody>
      </p:sp>
      <p:sp>
        <p:nvSpPr>
          <p:cNvPr id="211971" name="Slide Number Placeholder 3">
            <a:extLst>
              <a:ext uri="{FF2B5EF4-FFF2-40B4-BE49-F238E27FC236}">
                <a16:creationId xmlns:a16="http://schemas.microsoft.com/office/drawing/2014/main" id="{EA177B53-297A-2142-BD34-B5299404582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FD2DFF0-A11F-8D49-A403-3F8E639EA89A}" type="slidenum">
              <a:rPr kumimoji="0" lang="en-US" altLang="en-US" sz="12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42</a:t>
            </a:fld>
            <a:endParaRPr kumimoji="0" lang="en-US" altLang="en-US" sz="12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1557658292"/>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1" name="Title 1">
            <a:extLst>
              <a:ext uri="{FF2B5EF4-FFF2-40B4-BE49-F238E27FC236}">
                <a16:creationId xmlns:a16="http://schemas.microsoft.com/office/drawing/2014/main" id="{DE0E1CB9-ED39-2343-9D70-2FA82292366C}"/>
              </a:ext>
            </a:extLst>
          </p:cNvPr>
          <p:cNvSpPr>
            <a:spLocks noGrp="1" noChangeArrowheads="1"/>
          </p:cNvSpPr>
          <p:nvPr>
            <p:ph type="ctrTitle"/>
          </p:nvPr>
        </p:nvSpPr>
        <p:spPr>
          <a:xfrm>
            <a:off x="914400" y="1752600"/>
            <a:ext cx="7924800" cy="1752600"/>
          </a:xfrm>
        </p:spPr>
        <p:txBody>
          <a:bodyPr/>
          <a:lstStyle/>
          <a:p>
            <a:r>
              <a:rPr lang="en-US" altLang="en-US">
                <a:ea typeface="ＭＳ Ｐゴシック" panose="020B0600070205080204" pitchFamily="34" charset="-128"/>
              </a:rPr>
              <a:t>Bloom Filters</a:t>
            </a:r>
          </a:p>
        </p:txBody>
      </p:sp>
      <p:sp>
        <p:nvSpPr>
          <p:cNvPr id="261122" name="Subtitle 2">
            <a:extLst>
              <a:ext uri="{FF2B5EF4-FFF2-40B4-BE49-F238E27FC236}">
                <a16:creationId xmlns:a16="http://schemas.microsoft.com/office/drawing/2014/main" id="{5E17FE93-798C-B64E-A3A6-008E45B7E0C6}"/>
              </a:ext>
            </a:extLst>
          </p:cNvPr>
          <p:cNvSpPr>
            <a:spLocks noGrp="1" noChangeArrowheads="1"/>
          </p:cNvSpPr>
          <p:nvPr>
            <p:ph type="subTitle" idx="1"/>
          </p:nvPr>
        </p:nvSpPr>
        <p:spPr/>
        <p:txBody>
          <a:bodyPr/>
          <a:lstStyle/>
          <a:p>
            <a:endParaRPr lang="en-US" altLang="en-US">
              <a:ea typeface="ＭＳ Ｐゴシック" panose="020B0600070205080204" pitchFamily="34" charset="-128"/>
            </a:endParaRPr>
          </a:p>
        </p:txBody>
      </p:sp>
      <p:sp>
        <p:nvSpPr>
          <p:cNvPr id="261123" name="Slide Number Placeholder 3">
            <a:extLst>
              <a:ext uri="{FF2B5EF4-FFF2-40B4-BE49-F238E27FC236}">
                <a16:creationId xmlns:a16="http://schemas.microsoft.com/office/drawing/2014/main" id="{DBC8CAA4-8A35-214D-9DF9-7DAD1C5A4F3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DE997D8-E6E3-3F47-8851-E2B6BCDFA31F}" type="slidenum">
              <a:rPr kumimoji="0" lang="en-US" altLang="en-US" sz="12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43</a:t>
            </a:fld>
            <a:endParaRPr kumimoji="0" lang="en-US" altLang="en-US" sz="12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2037239251"/>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29" name="Title 1">
            <a:extLst>
              <a:ext uri="{FF2B5EF4-FFF2-40B4-BE49-F238E27FC236}">
                <a16:creationId xmlns:a16="http://schemas.microsoft.com/office/drawing/2014/main" id="{0F058EEC-9605-B546-B628-89DC446804F8}"/>
              </a:ext>
            </a:extLst>
          </p:cNvPr>
          <p:cNvSpPr>
            <a:spLocks noGrp="1" noChangeArrowheads="1"/>
          </p:cNvSpPr>
          <p:nvPr>
            <p:ph type="title"/>
          </p:nvPr>
        </p:nvSpPr>
        <p:spPr/>
        <p:txBody>
          <a:bodyPr/>
          <a:lstStyle/>
          <a:p>
            <a:r>
              <a:rPr lang="en-US" altLang="en-US">
                <a:ea typeface="ＭＳ Ｐゴシック" panose="020B0600070205080204" pitchFamily="34" charset="-128"/>
              </a:rPr>
              <a:t>Approximate Set Membership</a:t>
            </a:r>
          </a:p>
        </p:txBody>
      </p:sp>
      <p:sp>
        <p:nvSpPr>
          <p:cNvPr id="3" name="Content Placeholder 2">
            <a:extLst>
              <a:ext uri="{FF2B5EF4-FFF2-40B4-BE49-F238E27FC236}">
                <a16:creationId xmlns:a16="http://schemas.microsoft.com/office/drawing/2014/main" id="{F3967FF4-DF66-1B47-9E87-64465E3473A8}"/>
              </a:ext>
            </a:extLst>
          </p:cNvPr>
          <p:cNvSpPr>
            <a:spLocks noGrp="1"/>
          </p:cNvSpPr>
          <p:nvPr>
            <p:ph idx="1"/>
          </p:nvPr>
        </p:nvSpPr>
        <p:spPr>
          <a:xfrm>
            <a:off x="228600" y="838200"/>
            <a:ext cx="8610600" cy="5194300"/>
          </a:xfrm>
        </p:spPr>
        <p:txBody>
          <a:bodyPr/>
          <a:lstStyle/>
          <a:p>
            <a:pPr>
              <a:defRPr/>
            </a:pPr>
            <a:r>
              <a:rPr lang="en-US" dirty="0"/>
              <a:t>Suppose you want to quickly find out:</a:t>
            </a:r>
          </a:p>
          <a:p>
            <a:pPr lvl="1">
              <a:defRPr/>
            </a:pPr>
            <a:r>
              <a:rPr lang="en-US" dirty="0"/>
              <a:t>whether an element belongs to a set</a:t>
            </a:r>
          </a:p>
          <a:p>
            <a:pPr marL="344487" lvl="1" indent="0">
              <a:buFont typeface="Wingdings" pitchFamily="2" charset="2"/>
              <a:buNone/>
              <a:defRPr/>
            </a:pPr>
            <a:endParaRPr lang="en-US" dirty="0"/>
          </a:p>
          <a:p>
            <a:pPr>
              <a:defRPr/>
            </a:pPr>
            <a:r>
              <a:rPr lang="en-US" dirty="0"/>
              <a:t>And, you can tolerate mistakes of the sort:</a:t>
            </a:r>
          </a:p>
          <a:p>
            <a:pPr lvl="1">
              <a:defRPr/>
            </a:pPr>
            <a:r>
              <a:rPr lang="en-US" dirty="0"/>
              <a:t>The element is actually </a:t>
            </a:r>
            <a:r>
              <a:rPr lang="en-US" b="1" dirty="0"/>
              <a:t>not</a:t>
            </a:r>
            <a:r>
              <a:rPr lang="en-US" dirty="0"/>
              <a:t> in the set, but you are incorrectly told that it is </a:t>
            </a:r>
            <a:r>
              <a:rPr lang="en-US" dirty="0">
                <a:sym typeface="Wingdings" pitchFamily="2" charset="2"/>
              </a:rPr>
              <a:t> </a:t>
            </a:r>
            <a:r>
              <a:rPr lang="en-US" dirty="0">
                <a:solidFill>
                  <a:schemeClr val="tx2">
                    <a:lumMod val="75000"/>
                  </a:schemeClr>
                </a:solidFill>
                <a:sym typeface="Wingdings" pitchFamily="2" charset="2"/>
              </a:rPr>
              <a:t>false positive</a:t>
            </a:r>
            <a:endParaRPr lang="en-US" dirty="0">
              <a:solidFill>
                <a:schemeClr val="tx2">
                  <a:lumMod val="75000"/>
                </a:schemeClr>
              </a:solidFill>
            </a:endParaRPr>
          </a:p>
          <a:p>
            <a:pPr lvl="1">
              <a:defRPr/>
            </a:pPr>
            <a:endParaRPr lang="en-US" dirty="0"/>
          </a:p>
          <a:p>
            <a:pPr>
              <a:defRPr/>
            </a:pPr>
            <a:r>
              <a:rPr lang="en-US" dirty="0"/>
              <a:t>But, you cannot tolerate mistakes of the sort:</a:t>
            </a:r>
          </a:p>
          <a:p>
            <a:pPr lvl="1">
              <a:defRPr/>
            </a:pPr>
            <a:r>
              <a:rPr lang="en-US" dirty="0"/>
              <a:t>The element is actually in the set, but you are incorrectly told that it is </a:t>
            </a:r>
            <a:r>
              <a:rPr lang="en-US" b="1" dirty="0"/>
              <a:t>not </a:t>
            </a:r>
            <a:r>
              <a:rPr lang="en-US" dirty="0">
                <a:sym typeface="Wingdings" pitchFamily="2" charset="2"/>
              </a:rPr>
              <a:t> </a:t>
            </a:r>
            <a:r>
              <a:rPr lang="en-US" dirty="0">
                <a:solidFill>
                  <a:srgbClr val="FF0000"/>
                </a:solidFill>
                <a:sym typeface="Wingdings" pitchFamily="2" charset="2"/>
              </a:rPr>
              <a:t>false negative</a:t>
            </a:r>
          </a:p>
          <a:p>
            <a:pPr lvl="1">
              <a:defRPr/>
            </a:pPr>
            <a:endParaRPr lang="en-US" dirty="0">
              <a:solidFill>
                <a:srgbClr val="FF0000"/>
              </a:solidFill>
              <a:sym typeface="Wingdings" pitchFamily="2" charset="2"/>
            </a:endParaRPr>
          </a:p>
          <a:p>
            <a:pPr>
              <a:defRPr/>
            </a:pPr>
            <a:r>
              <a:rPr lang="en-US" dirty="0">
                <a:solidFill>
                  <a:srgbClr val="FF0000"/>
                </a:solidFill>
                <a:sym typeface="Wingdings" pitchFamily="2" charset="2"/>
              </a:rPr>
              <a:t>Example task: You want to quickly identify all Mobile Phone Model X owners among all possible people in the world</a:t>
            </a:r>
          </a:p>
          <a:p>
            <a:pPr lvl="1">
              <a:defRPr/>
            </a:pPr>
            <a:r>
              <a:rPr lang="en-US" dirty="0">
                <a:sym typeface="Wingdings" pitchFamily="2" charset="2"/>
              </a:rPr>
              <a:t>Perhaps you want to give them free replacement phones</a:t>
            </a:r>
          </a:p>
          <a:p>
            <a:pPr lvl="1">
              <a:defRPr/>
            </a:pPr>
            <a:endParaRPr lang="en-US" dirty="0">
              <a:solidFill>
                <a:srgbClr val="FF0000"/>
              </a:solidFill>
              <a:sym typeface="Wingdings" pitchFamily="2" charset="2"/>
            </a:endParaRPr>
          </a:p>
          <a:p>
            <a:pPr lvl="1">
              <a:defRPr/>
            </a:pPr>
            <a:endParaRPr lang="en-US" dirty="0">
              <a:solidFill>
                <a:srgbClr val="FF0000"/>
              </a:solidFill>
            </a:endParaRPr>
          </a:p>
        </p:txBody>
      </p:sp>
      <p:sp>
        <p:nvSpPr>
          <p:cNvPr id="355331" name="Slide Number Placeholder 3">
            <a:extLst>
              <a:ext uri="{FF2B5EF4-FFF2-40B4-BE49-F238E27FC236}">
                <a16:creationId xmlns:a16="http://schemas.microsoft.com/office/drawing/2014/main" id="{ED6A2E49-23BC-7040-9B76-C02D29EBEB1E}"/>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008A2D8-6C26-4B43-93D5-50691E9789CD}"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44</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78400173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Title 1">
            <a:extLst>
              <a:ext uri="{FF2B5EF4-FFF2-40B4-BE49-F238E27FC236}">
                <a16:creationId xmlns:a16="http://schemas.microsoft.com/office/drawing/2014/main" id="{4A226D7D-6B7C-2544-95CF-912BAC545BE2}"/>
              </a:ext>
            </a:extLst>
          </p:cNvPr>
          <p:cNvSpPr>
            <a:spLocks noGrp="1" noChangeArrowheads="1"/>
          </p:cNvSpPr>
          <p:nvPr>
            <p:ph type="title"/>
          </p:nvPr>
        </p:nvSpPr>
        <p:spPr/>
        <p:txBody>
          <a:bodyPr/>
          <a:lstStyle/>
          <a:p>
            <a:r>
              <a:rPr lang="en-US" altLang="en-US">
                <a:ea typeface="ＭＳ Ｐゴシック" panose="020B0600070205080204" pitchFamily="34" charset="-128"/>
              </a:rPr>
              <a:t>Example Task</a:t>
            </a:r>
          </a:p>
        </p:txBody>
      </p:sp>
      <p:sp>
        <p:nvSpPr>
          <p:cNvPr id="3" name="Content Placeholder 2">
            <a:extLst>
              <a:ext uri="{FF2B5EF4-FFF2-40B4-BE49-F238E27FC236}">
                <a16:creationId xmlns:a16="http://schemas.microsoft.com/office/drawing/2014/main" id="{D2F235BA-8447-7D4F-9B3B-5F3171D59CC6}"/>
              </a:ext>
            </a:extLst>
          </p:cNvPr>
          <p:cNvSpPr>
            <a:spLocks noGrp="1" noChangeArrowheads="1"/>
          </p:cNvSpPr>
          <p:nvPr>
            <p:ph idx="1"/>
          </p:nvPr>
        </p:nvSpPr>
        <p:spPr>
          <a:xfrm>
            <a:off x="228600" y="996950"/>
            <a:ext cx="8610600" cy="5194300"/>
          </a:xfrm>
        </p:spPr>
        <p:txBody>
          <a:bodyPr/>
          <a:lstStyle/>
          <a:p>
            <a:r>
              <a:rPr lang="en-US" altLang="en-US">
                <a:ea typeface="ＭＳ Ｐゴシック" panose="020B0600070205080204" pitchFamily="34" charset="-128"/>
              </a:rPr>
              <a:t>World population</a:t>
            </a:r>
          </a:p>
          <a:p>
            <a:pPr lvl="1"/>
            <a:r>
              <a:rPr lang="en-US" altLang="en-US">
                <a:ea typeface="ＭＳ Ｐゴシック" panose="020B0600070205080204" pitchFamily="34" charset="-128"/>
              </a:rPr>
              <a:t>~8 billion (and growing)</a:t>
            </a:r>
          </a:p>
          <a:p>
            <a:pPr lvl="1"/>
            <a:r>
              <a:rPr lang="en-US" altLang="en-US">
                <a:ea typeface="ＭＳ Ｐゴシック" panose="020B0600070205080204" pitchFamily="34" charset="-128"/>
              </a:rPr>
              <a:t>1 bit per person to indicate Model X owner or not</a:t>
            </a:r>
          </a:p>
          <a:p>
            <a:pPr lvl="1"/>
            <a:r>
              <a:rPr lang="en-US" altLang="en-US">
                <a:ea typeface="ＭＳ Ｐゴシック" panose="020B0600070205080204" pitchFamily="34" charset="-128"/>
              </a:rPr>
              <a:t>2^33 bits needed to represent the entire set accurately</a:t>
            </a:r>
          </a:p>
          <a:p>
            <a:pPr lvl="2"/>
            <a:r>
              <a:rPr lang="en-US" altLang="en-US">
                <a:ea typeface="ＭＳ Ｐゴシック" panose="020B0600070205080204" pitchFamily="34" charset="-128"/>
              </a:rPr>
              <a:t>8 Gigabits </a:t>
            </a:r>
            <a:r>
              <a:rPr lang="en-US" altLang="en-US">
                <a:ea typeface="ＭＳ Ｐゴシック" panose="020B0600070205080204" pitchFamily="34" charset="-128"/>
                <a:sym typeface="Wingdings" pitchFamily="2" charset="2"/>
              </a:rPr>
              <a:t> large storage cost, slow access</a:t>
            </a:r>
            <a:endParaRPr lang="en-US" altLang="en-US">
              <a:ea typeface="ＭＳ Ｐゴシック" panose="020B0600070205080204" pitchFamily="34" charset="-128"/>
            </a:endParaRPr>
          </a:p>
          <a:p>
            <a:pPr lvl="2"/>
            <a:endParaRPr lang="en-US" altLang="en-US">
              <a:ea typeface="ＭＳ Ｐゴシック" panose="020B0600070205080204" pitchFamily="34" charset="-128"/>
            </a:endParaRPr>
          </a:p>
          <a:p>
            <a:r>
              <a:rPr lang="en-US" altLang="en-US">
                <a:ea typeface="ＭＳ Ｐゴシック" panose="020B0600070205080204" pitchFamily="34" charset="-128"/>
              </a:rPr>
              <a:t>Mobile Phone Model X owner population</a:t>
            </a:r>
          </a:p>
          <a:p>
            <a:pPr lvl="1"/>
            <a:r>
              <a:rPr lang="en-US" altLang="en-US">
                <a:ea typeface="ＭＳ Ｐゴシック" panose="020B0600070205080204" pitchFamily="34" charset="-128"/>
              </a:rPr>
              <a:t>Say 1 million (and growing)</a:t>
            </a:r>
          </a:p>
          <a:p>
            <a:pPr lvl="1"/>
            <a:endParaRPr lang="en-US" altLang="en-US">
              <a:ea typeface="ＭＳ Ｐゴシック" panose="020B0600070205080204" pitchFamily="34" charset="-128"/>
            </a:endParaRPr>
          </a:p>
          <a:p>
            <a:r>
              <a:rPr lang="en-US" altLang="en-US">
                <a:ea typeface="ＭＳ Ｐゴシック" panose="020B0600070205080204" pitchFamily="34" charset="-128"/>
              </a:rPr>
              <a:t>Can we represent the Model X owner set approximately, using a much smaller number of bits?</a:t>
            </a:r>
          </a:p>
          <a:p>
            <a:pPr lvl="1"/>
            <a:r>
              <a:rPr lang="en-US" altLang="en-US">
                <a:solidFill>
                  <a:srgbClr val="0432FF"/>
                </a:solidFill>
                <a:ea typeface="ＭＳ Ｐゴシック" panose="020B0600070205080204" pitchFamily="34" charset="-128"/>
              </a:rPr>
              <a:t>Record the ID’s of owners in a much smaller Bloom Filter</a:t>
            </a:r>
          </a:p>
          <a:p>
            <a:pPr lvl="1"/>
            <a:endParaRPr lang="en-US" altLang="en-US">
              <a:ea typeface="ＭＳ Ｐゴシック" panose="020B0600070205080204" pitchFamily="34" charset="-128"/>
            </a:endParaRPr>
          </a:p>
          <a:p>
            <a:pPr lvl="1"/>
            <a:endParaRPr lang="en-US" altLang="en-US">
              <a:ea typeface="ＭＳ Ｐゴシック" panose="020B0600070205080204" pitchFamily="34" charset="-128"/>
            </a:endParaRPr>
          </a:p>
        </p:txBody>
      </p:sp>
      <p:sp>
        <p:nvSpPr>
          <p:cNvPr id="356355" name="Slide Number Placeholder 3">
            <a:extLst>
              <a:ext uri="{FF2B5EF4-FFF2-40B4-BE49-F238E27FC236}">
                <a16:creationId xmlns:a16="http://schemas.microsoft.com/office/drawing/2014/main" id="{9A962E0F-C09C-F447-B9F6-A9A0473B9904}"/>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9D869F9C-9DCC-B743-B397-2D0E04B80C7E}"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45</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359962114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Title 1">
            <a:extLst>
              <a:ext uri="{FF2B5EF4-FFF2-40B4-BE49-F238E27FC236}">
                <a16:creationId xmlns:a16="http://schemas.microsoft.com/office/drawing/2014/main" id="{BF56E025-2F4D-4146-B525-C3DE07481C8D}"/>
              </a:ext>
            </a:extLst>
          </p:cNvPr>
          <p:cNvSpPr>
            <a:spLocks noGrp="1" noChangeArrowheads="1"/>
          </p:cNvSpPr>
          <p:nvPr>
            <p:ph type="title"/>
          </p:nvPr>
        </p:nvSpPr>
        <p:spPr/>
        <p:txBody>
          <a:bodyPr/>
          <a:lstStyle/>
          <a:p>
            <a:r>
              <a:rPr lang="en-US" altLang="en-US">
                <a:ea typeface="ＭＳ Ｐゴシック" panose="020B0600070205080204" pitchFamily="34" charset="-128"/>
              </a:rPr>
              <a:t>Example Task II</a:t>
            </a:r>
          </a:p>
        </p:txBody>
      </p:sp>
      <p:sp>
        <p:nvSpPr>
          <p:cNvPr id="3" name="Content Placeholder 2">
            <a:extLst>
              <a:ext uri="{FF2B5EF4-FFF2-40B4-BE49-F238E27FC236}">
                <a16:creationId xmlns:a16="http://schemas.microsoft.com/office/drawing/2014/main" id="{AC7C32E4-1A2C-D44E-A6CC-7DD9F85E8064}"/>
              </a:ext>
            </a:extLst>
          </p:cNvPr>
          <p:cNvSpPr>
            <a:spLocks noGrp="1" noChangeArrowheads="1"/>
          </p:cNvSpPr>
          <p:nvPr>
            <p:ph idx="1"/>
          </p:nvPr>
        </p:nvSpPr>
        <p:spPr>
          <a:xfrm>
            <a:off x="228600" y="996950"/>
            <a:ext cx="8610600" cy="5194300"/>
          </a:xfrm>
        </p:spPr>
        <p:txBody>
          <a:bodyPr/>
          <a:lstStyle/>
          <a:p>
            <a:r>
              <a:rPr lang="en-US" altLang="en-US">
                <a:ea typeface="ＭＳ Ｐゴシック" panose="020B0600070205080204" pitchFamily="34" charset="-128"/>
              </a:rPr>
              <a:t>DRAM row population</a:t>
            </a:r>
          </a:p>
          <a:p>
            <a:pPr lvl="1"/>
            <a:r>
              <a:rPr lang="en-US" altLang="en-US">
                <a:ea typeface="ＭＳ Ｐゴシック" panose="020B0600070205080204" pitchFamily="34" charset="-128"/>
              </a:rPr>
              <a:t>~8 billion (and growing)</a:t>
            </a:r>
          </a:p>
          <a:p>
            <a:pPr lvl="1"/>
            <a:r>
              <a:rPr lang="en-US" altLang="en-US">
                <a:ea typeface="ＭＳ Ｐゴシック" panose="020B0600070205080204" pitchFamily="34" charset="-128"/>
              </a:rPr>
              <a:t>1 bit per row to indicate Refresh-often or not</a:t>
            </a:r>
          </a:p>
          <a:p>
            <a:pPr lvl="1"/>
            <a:r>
              <a:rPr lang="en-US" altLang="en-US">
                <a:ea typeface="ＭＳ Ｐゴシック" panose="020B0600070205080204" pitchFamily="34" charset="-128"/>
              </a:rPr>
              <a:t>2^33 bits needed to represent the entire set accurately</a:t>
            </a:r>
          </a:p>
          <a:p>
            <a:pPr lvl="2"/>
            <a:r>
              <a:rPr lang="en-US" altLang="en-US">
                <a:ea typeface="ＭＳ Ｐゴシック" panose="020B0600070205080204" pitchFamily="34" charset="-128"/>
              </a:rPr>
              <a:t>8 Gigabits </a:t>
            </a:r>
            <a:r>
              <a:rPr lang="en-US" altLang="en-US">
                <a:ea typeface="ＭＳ Ｐゴシック" panose="020B0600070205080204" pitchFamily="34" charset="-128"/>
                <a:sym typeface="Wingdings" pitchFamily="2" charset="2"/>
              </a:rPr>
              <a:t> large storage cost, slow access</a:t>
            </a:r>
            <a:endParaRPr lang="en-US" altLang="en-US">
              <a:ea typeface="ＭＳ Ｐゴシック" panose="020B0600070205080204" pitchFamily="34" charset="-128"/>
            </a:endParaRPr>
          </a:p>
          <a:p>
            <a:pPr lvl="2"/>
            <a:endParaRPr lang="en-US" altLang="en-US">
              <a:ea typeface="ＭＳ Ｐゴシック" panose="020B0600070205080204" pitchFamily="34" charset="-128"/>
            </a:endParaRPr>
          </a:p>
          <a:p>
            <a:r>
              <a:rPr lang="en-US" altLang="en-US">
                <a:ea typeface="ＭＳ Ｐゴシック" panose="020B0600070205080204" pitchFamily="34" charset="-128"/>
              </a:rPr>
              <a:t>Refresh-often population</a:t>
            </a:r>
          </a:p>
          <a:p>
            <a:pPr lvl="1"/>
            <a:r>
              <a:rPr lang="en-US" altLang="en-US">
                <a:ea typeface="ＭＳ Ｐゴシック" panose="020B0600070205080204" pitchFamily="34" charset="-128"/>
              </a:rPr>
              <a:t>Say 1 million</a:t>
            </a:r>
          </a:p>
          <a:p>
            <a:pPr lvl="1"/>
            <a:endParaRPr lang="en-US" altLang="en-US">
              <a:ea typeface="ＭＳ Ｐゴシック" panose="020B0600070205080204" pitchFamily="34" charset="-128"/>
            </a:endParaRPr>
          </a:p>
          <a:p>
            <a:r>
              <a:rPr lang="en-US" altLang="en-US">
                <a:ea typeface="ＭＳ Ｐゴシック" panose="020B0600070205080204" pitchFamily="34" charset="-128"/>
              </a:rPr>
              <a:t>Can we represent Refresh-often set approximately, using a much smaller number of bits?</a:t>
            </a:r>
          </a:p>
          <a:p>
            <a:pPr lvl="1"/>
            <a:r>
              <a:rPr lang="en-US" altLang="en-US">
                <a:solidFill>
                  <a:srgbClr val="0432FF"/>
                </a:solidFill>
                <a:ea typeface="ＭＳ Ｐゴシック" panose="020B0600070205080204" pitchFamily="34" charset="-128"/>
              </a:rPr>
              <a:t>Record the ID’s of Refresh-Often rows in a much smaller Bloom Filter</a:t>
            </a:r>
          </a:p>
          <a:p>
            <a:pPr lvl="1"/>
            <a:endParaRPr lang="en-US" altLang="en-US">
              <a:ea typeface="ＭＳ Ｐゴシック" panose="020B0600070205080204" pitchFamily="34" charset="-128"/>
            </a:endParaRPr>
          </a:p>
          <a:p>
            <a:pPr lvl="1"/>
            <a:endParaRPr lang="en-US" altLang="en-US">
              <a:ea typeface="ＭＳ Ｐゴシック" panose="020B0600070205080204" pitchFamily="34" charset="-128"/>
            </a:endParaRPr>
          </a:p>
        </p:txBody>
      </p:sp>
      <p:sp>
        <p:nvSpPr>
          <p:cNvPr id="357379" name="Slide Number Placeholder 3">
            <a:extLst>
              <a:ext uri="{FF2B5EF4-FFF2-40B4-BE49-F238E27FC236}">
                <a16:creationId xmlns:a16="http://schemas.microsoft.com/office/drawing/2014/main" id="{AE4B2939-DA1D-F84F-B73D-8FF995E66CA2}"/>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7407FD2-B34A-0C4A-BBEF-CA30006D1A08}"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46</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64464730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5" name="Title 1">
            <a:extLst>
              <a:ext uri="{FF2B5EF4-FFF2-40B4-BE49-F238E27FC236}">
                <a16:creationId xmlns:a16="http://schemas.microsoft.com/office/drawing/2014/main" id="{3A603B1B-EA70-1F42-AF1A-C6BBD9D8891E}"/>
              </a:ext>
            </a:extLst>
          </p:cNvPr>
          <p:cNvSpPr>
            <a:spLocks noGrp="1" noChangeArrowheads="1"/>
          </p:cNvSpPr>
          <p:nvPr>
            <p:ph type="title"/>
          </p:nvPr>
        </p:nvSpPr>
        <p:spPr/>
        <p:txBody>
          <a:bodyPr/>
          <a:lstStyle/>
          <a:p>
            <a:r>
              <a:rPr lang="en-US" altLang="en-US">
                <a:ea typeface="ＭＳ Ｐゴシック" panose="020B0600070205080204" pitchFamily="34" charset="-128"/>
              </a:rPr>
              <a:t>Bloom Filter</a:t>
            </a:r>
          </a:p>
        </p:txBody>
      </p:sp>
      <p:sp>
        <p:nvSpPr>
          <p:cNvPr id="3" name="Content Placeholder 2">
            <a:extLst>
              <a:ext uri="{FF2B5EF4-FFF2-40B4-BE49-F238E27FC236}">
                <a16:creationId xmlns:a16="http://schemas.microsoft.com/office/drawing/2014/main" id="{206F12FA-96D8-8C44-9059-F04B31982E21}"/>
              </a:ext>
            </a:extLst>
          </p:cNvPr>
          <p:cNvSpPr>
            <a:spLocks noGrp="1" noChangeArrowheads="1"/>
          </p:cNvSpPr>
          <p:nvPr>
            <p:ph idx="1"/>
          </p:nvPr>
        </p:nvSpPr>
        <p:spPr>
          <a:xfrm>
            <a:off x="228600" y="990600"/>
            <a:ext cx="8839200" cy="5122863"/>
          </a:xfrm>
        </p:spPr>
        <p:txBody>
          <a:bodyPr/>
          <a:lstStyle/>
          <a:p>
            <a:r>
              <a:rPr lang="en-US" altLang="en-US">
                <a:ea typeface="ＭＳ Ｐゴシック" panose="020B0600070205080204" pitchFamily="34" charset="-128"/>
              </a:rPr>
              <a:t>[Bloom, CACM 1970]</a:t>
            </a:r>
          </a:p>
          <a:p>
            <a:r>
              <a:rPr lang="en-US" altLang="en-US">
                <a:solidFill>
                  <a:srgbClr val="0000FF"/>
                </a:solidFill>
                <a:ea typeface="ＭＳ Ｐゴシック" panose="020B0600070205080204" pitchFamily="34" charset="-128"/>
              </a:rPr>
              <a:t>Probabilistic data structure that compactly represents set membership </a:t>
            </a:r>
            <a:r>
              <a:rPr lang="en-US" altLang="en-US">
                <a:ea typeface="ＭＳ Ｐゴシック" panose="020B0600070205080204" pitchFamily="34" charset="-128"/>
              </a:rPr>
              <a:t>(presence or absence of element in a set)</a:t>
            </a:r>
          </a:p>
          <a:p>
            <a:endParaRPr lang="en-US" altLang="en-US">
              <a:ea typeface="ＭＳ Ｐゴシック" panose="020B0600070205080204" pitchFamily="34" charset="-128"/>
            </a:endParaRPr>
          </a:p>
          <a:p>
            <a:r>
              <a:rPr lang="en-US" altLang="en-US">
                <a:ea typeface="ＭＳ Ｐゴシック" panose="020B0600070205080204" pitchFamily="34" charset="-128"/>
              </a:rPr>
              <a:t>Non-approximate set membership: Use 1 bit per element to indicate absence/presence of each element from an element space of N elements</a:t>
            </a:r>
          </a:p>
          <a:p>
            <a:r>
              <a:rPr lang="en-US" altLang="en-US">
                <a:solidFill>
                  <a:srgbClr val="0000FF"/>
                </a:solidFill>
                <a:ea typeface="ＭＳ Ｐゴシック" panose="020B0600070205080204" pitchFamily="34" charset="-128"/>
              </a:rPr>
              <a:t>Approximate set membership</a:t>
            </a:r>
            <a:r>
              <a:rPr lang="en-US" altLang="en-US">
                <a:ea typeface="ＭＳ Ｐゴシック" panose="020B0600070205080204" pitchFamily="34" charset="-128"/>
              </a:rPr>
              <a:t>: use a much smaller number of bits and indicate each element’s presence/absence with a subset of those bits </a:t>
            </a:r>
          </a:p>
          <a:p>
            <a:pPr lvl="1"/>
            <a:r>
              <a:rPr lang="en-US" altLang="en-US">
                <a:ea typeface="ＭＳ Ｐゴシック" panose="020B0600070205080204" pitchFamily="34" charset="-128"/>
              </a:rPr>
              <a:t>Some elements map to the bits other elements also map to</a:t>
            </a:r>
          </a:p>
          <a:p>
            <a:endParaRPr lang="en-US" altLang="en-US">
              <a:ea typeface="ＭＳ Ｐゴシック" panose="020B0600070205080204" pitchFamily="34" charset="-128"/>
            </a:endParaRPr>
          </a:p>
          <a:p>
            <a:r>
              <a:rPr lang="en-US" altLang="en-US">
                <a:ea typeface="ＭＳ Ｐゴシック" panose="020B0600070205080204" pitchFamily="34" charset="-128"/>
              </a:rPr>
              <a:t>Operations: 1) insert, 2) test, 3) remove all elements</a:t>
            </a: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p:txBody>
      </p:sp>
      <p:sp>
        <p:nvSpPr>
          <p:cNvPr id="262147" name="Slide Number Placeholder 3">
            <a:extLst>
              <a:ext uri="{FF2B5EF4-FFF2-40B4-BE49-F238E27FC236}">
                <a16:creationId xmlns:a16="http://schemas.microsoft.com/office/drawing/2014/main" id="{291C16D2-5FA2-454C-9C91-8871832D0674}"/>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A093727-4F19-7946-82A8-2070428ECE62}"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rPr>
              <a:pPr marL="0" marR="0" lvl="0" indent="0" algn="r" defTabSz="914400" rtl="0" eaLnBrk="1" fontAlgn="base" latinLnBrk="0" hangingPunct="1">
                <a:lnSpc>
                  <a:spcPct val="100000"/>
                </a:lnSpc>
                <a:spcBef>
                  <a:spcPct val="0"/>
                </a:spcBef>
                <a:spcAft>
                  <a:spcPct val="0"/>
                </a:spcAft>
                <a:buClrTx/>
                <a:buSzTx/>
                <a:buFontTx/>
                <a:buNone/>
                <a:tabLst/>
                <a:defRPr/>
              </a:pPr>
              <a:t>47</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endParaRPr>
          </a:p>
        </p:txBody>
      </p:sp>
      <p:sp>
        <p:nvSpPr>
          <p:cNvPr id="262148" name="Rectangle 5">
            <a:extLst>
              <a:ext uri="{FF2B5EF4-FFF2-40B4-BE49-F238E27FC236}">
                <a16:creationId xmlns:a16="http://schemas.microsoft.com/office/drawing/2014/main" id="{E9F1D1BC-5E00-F044-8AA1-3495E3CCF81C}"/>
              </a:ext>
            </a:extLst>
          </p:cNvPr>
          <p:cNvSpPr>
            <a:spLocks noChangeArrowheads="1"/>
          </p:cNvSpPr>
          <p:nvPr/>
        </p:nvSpPr>
        <p:spPr bwMode="auto">
          <a:xfrm>
            <a:off x="152400" y="6411913"/>
            <a:ext cx="8686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Bloom, “</a:t>
            </a:r>
            <a:r>
              <a:rPr kumimoji="0" lang="en-US" altLang="ja-JP" sz="1600" b="0" i="0" u="none" strike="noStrike" kern="1200" cap="none" spc="0" normalizeH="0" baseline="0" noProof="0">
                <a:ln>
                  <a:noFill/>
                </a:ln>
                <a:solidFill>
                  <a:srgbClr val="0000FF"/>
                </a:solidFill>
                <a:effectLst/>
                <a:uLnTx/>
                <a:uFillTx/>
                <a:latin typeface="Arial" panose="020B0604020202020204" pitchFamily="34" charset="0"/>
                <a:ea typeface="ＭＳ Ｐゴシック" panose="020B0600070205080204" pitchFamily="34" charset="-128"/>
                <a:cs typeface="+mn-cs"/>
              </a:rPr>
              <a:t>Space/Time Trade-offs in Hash Coding with Allowable Errors</a:t>
            </a: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a:t>
            </a:r>
            <a:r>
              <a:rPr kumimoji="0" lang="en-US" altLang="ja-JP"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CACM 1970.</a:t>
            </a:r>
            <a:endPar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205511289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69" name="Title 1">
            <a:extLst>
              <a:ext uri="{FF2B5EF4-FFF2-40B4-BE49-F238E27FC236}">
                <a16:creationId xmlns:a16="http://schemas.microsoft.com/office/drawing/2014/main" id="{5C56DF6E-0A54-0B4A-A03D-3F8343246CC2}"/>
              </a:ext>
            </a:extLst>
          </p:cNvPr>
          <p:cNvSpPr>
            <a:spLocks noGrp="1" noChangeArrowheads="1"/>
          </p:cNvSpPr>
          <p:nvPr>
            <p:ph type="title"/>
          </p:nvPr>
        </p:nvSpPr>
        <p:spPr/>
        <p:txBody>
          <a:bodyPr/>
          <a:lstStyle/>
          <a:p>
            <a:r>
              <a:rPr lang="en-US" altLang="en-US">
                <a:ea typeface="ＭＳ Ｐゴシック" panose="020B0600070205080204" pitchFamily="34" charset="-128"/>
              </a:rPr>
              <a:t>Bloom Filter Operation Example</a:t>
            </a:r>
          </a:p>
        </p:txBody>
      </p:sp>
      <p:sp>
        <p:nvSpPr>
          <p:cNvPr id="263170" name="Content Placeholder 2">
            <a:extLst>
              <a:ext uri="{FF2B5EF4-FFF2-40B4-BE49-F238E27FC236}">
                <a16:creationId xmlns:a16="http://schemas.microsoft.com/office/drawing/2014/main" id="{5E7193CE-9503-2442-83FC-E2C114E6D884}"/>
              </a:ext>
            </a:extLst>
          </p:cNvPr>
          <p:cNvSpPr>
            <a:spLocks noGrp="1" noChangeArrowheads="1"/>
          </p:cNvSpPr>
          <p:nvPr>
            <p:ph idx="1"/>
          </p:nvPr>
        </p:nvSpPr>
        <p:spPr>
          <a:xfrm>
            <a:off x="228600" y="1125538"/>
            <a:ext cx="8610600" cy="5122862"/>
          </a:xfrm>
        </p:spPr>
        <p:txBody>
          <a:bodyPr/>
          <a:lstStyle/>
          <a:p>
            <a:endParaRPr lang="en-US" altLang="en-US">
              <a:ea typeface="ＭＳ Ｐゴシック" panose="020B0600070205080204" pitchFamily="34" charset="-128"/>
            </a:endParaRPr>
          </a:p>
          <a:p>
            <a:endParaRPr lang="en-US" altLang="en-US">
              <a:ea typeface="ＭＳ Ｐゴシック" panose="020B0600070205080204" pitchFamily="34" charset="-128"/>
            </a:endParaRPr>
          </a:p>
        </p:txBody>
      </p:sp>
      <p:sp>
        <p:nvSpPr>
          <p:cNvPr id="263171" name="Slide Number Placeholder 3">
            <a:extLst>
              <a:ext uri="{FF2B5EF4-FFF2-40B4-BE49-F238E27FC236}">
                <a16:creationId xmlns:a16="http://schemas.microsoft.com/office/drawing/2014/main" id="{696F3333-1142-2A4F-9299-DA2081BDD0D7}"/>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205C7355-EEC5-D345-99AF-0087C74235F3}"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rPr>
              <a:pPr marL="0" marR="0" lvl="0" indent="0" algn="r" defTabSz="914400" rtl="0" eaLnBrk="1" fontAlgn="base" latinLnBrk="0" hangingPunct="1">
                <a:lnSpc>
                  <a:spcPct val="100000"/>
                </a:lnSpc>
                <a:spcBef>
                  <a:spcPct val="0"/>
                </a:spcBef>
                <a:spcAft>
                  <a:spcPct val="0"/>
                </a:spcAft>
                <a:buClrTx/>
                <a:buSzTx/>
                <a:buFontTx/>
                <a:buNone/>
                <a:tabLst/>
                <a:defRPr/>
              </a:pPr>
              <a:t>48</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endParaRPr>
          </a:p>
        </p:txBody>
      </p:sp>
      <p:pic>
        <p:nvPicPr>
          <p:cNvPr id="5" name="Picture 4">
            <a:extLst>
              <a:ext uri="{FF2B5EF4-FFF2-40B4-BE49-F238E27FC236}">
                <a16:creationId xmlns:a16="http://schemas.microsoft.com/office/drawing/2014/main" id="{58B15B0F-5EC8-8746-A4BC-C2246596D26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 y="2420938"/>
            <a:ext cx="9144000" cy="384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3173" name="Rectangle 5">
            <a:extLst>
              <a:ext uri="{FF2B5EF4-FFF2-40B4-BE49-F238E27FC236}">
                <a16:creationId xmlns:a16="http://schemas.microsoft.com/office/drawing/2014/main" id="{1CB68648-4971-8648-8402-11348CF38BB1}"/>
              </a:ext>
            </a:extLst>
          </p:cNvPr>
          <p:cNvSpPr>
            <a:spLocks noChangeArrowheads="1"/>
          </p:cNvSpPr>
          <p:nvPr/>
        </p:nvSpPr>
        <p:spPr bwMode="auto">
          <a:xfrm>
            <a:off x="152400" y="6411913"/>
            <a:ext cx="8686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Bloom, “</a:t>
            </a:r>
            <a:r>
              <a:rPr kumimoji="0" lang="en-US" altLang="ja-JP" sz="1600" b="0" i="0" u="none" strike="noStrike" kern="1200" cap="none" spc="0" normalizeH="0" baseline="0" noProof="0">
                <a:ln>
                  <a:noFill/>
                </a:ln>
                <a:solidFill>
                  <a:srgbClr val="0000FF"/>
                </a:solidFill>
                <a:effectLst/>
                <a:uLnTx/>
                <a:uFillTx/>
                <a:latin typeface="Arial" panose="020B0604020202020204" pitchFamily="34" charset="0"/>
                <a:ea typeface="ＭＳ Ｐゴシック" panose="020B0600070205080204" pitchFamily="34" charset="-128"/>
                <a:cs typeface="+mn-cs"/>
              </a:rPr>
              <a:t>Space/Time Trade-offs in Hash Coding with Allowable Errors</a:t>
            </a: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a:t>
            </a:r>
            <a:r>
              <a:rPr kumimoji="0" lang="en-US" altLang="ja-JP"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CACM 1970.</a:t>
            </a:r>
            <a:endPar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205118986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3" name="Title 1">
            <a:extLst>
              <a:ext uri="{FF2B5EF4-FFF2-40B4-BE49-F238E27FC236}">
                <a16:creationId xmlns:a16="http://schemas.microsoft.com/office/drawing/2014/main" id="{C77CDFFE-F30C-3945-89C8-82C3BB28E569}"/>
              </a:ext>
            </a:extLst>
          </p:cNvPr>
          <p:cNvSpPr>
            <a:spLocks noGrp="1" noChangeArrowheads="1"/>
          </p:cNvSpPr>
          <p:nvPr>
            <p:ph type="title"/>
          </p:nvPr>
        </p:nvSpPr>
        <p:spPr/>
        <p:txBody>
          <a:bodyPr/>
          <a:lstStyle/>
          <a:p>
            <a:r>
              <a:rPr lang="en-US" altLang="en-US">
                <a:ea typeface="ＭＳ Ｐゴシック" panose="020B0600070205080204" pitchFamily="34" charset="-128"/>
              </a:rPr>
              <a:t>Bloom Filter Operation Example</a:t>
            </a:r>
          </a:p>
        </p:txBody>
      </p:sp>
      <p:sp>
        <p:nvSpPr>
          <p:cNvPr id="264194" name="Slide Number Placeholder 3">
            <a:extLst>
              <a:ext uri="{FF2B5EF4-FFF2-40B4-BE49-F238E27FC236}">
                <a16:creationId xmlns:a16="http://schemas.microsoft.com/office/drawing/2014/main" id="{464523D0-8696-1543-801E-467428123285}"/>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0BBE0A0-83FF-EC46-8FF4-C735877EA049}"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rPr>
              <a:pPr marL="0" marR="0" lvl="0" indent="0" algn="r" defTabSz="914400" rtl="0" eaLnBrk="1" fontAlgn="base" latinLnBrk="0" hangingPunct="1">
                <a:lnSpc>
                  <a:spcPct val="100000"/>
                </a:lnSpc>
                <a:spcBef>
                  <a:spcPct val="0"/>
                </a:spcBef>
                <a:spcAft>
                  <a:spcPct val="0"/>
                </a:spcAft>
                <a:buClrTx/>
                <a:buSzTx/>
                <a:buFontTx/>
                <a:buNone/>
                <a:tabLst/>
                <a:defRPr/>
              </a:pPr>
              <a:t>49</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endParaRPr>
          </a:p>
        </p:txBody>
      </p:sp>
      <p:pic>
        <p:nvPicPr>
          <p:cNvPr id="264195" name="Picture 4">
            <a:extLst>
              <a:ext uri="{FF2B5EF4-FFF2-40B4-BE49-F238E27FC236}">
                <a16:creationId xmlns:a16="http://schemas.microsoft.com/office/drawing/2014/main" id="{15B2289D-5AB2-2F4D-9A14-1E96B935E78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316163"/>
            <a:ext cx="9144000" cy="406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652102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5" name="Title 1">
            <a:extLst>
              <a:ext uri="{FF2B5EF4-FFF2-40B4-BE49-F238E27FC236}">
                <a16:creationId xmlns:a16="http://schemas.microsoft.com/office/drawing/2014/main" id="{B2A34C0D-EBDE-FE4D-98CA-DB87929A722E}"/>
              </a:ext>
            </a:extLst>
          </p:cNvPr>
          <p:cNvSpPr>
            <a:spLocks noGrp="1" noChangeArrowheads="1"/>
          </p:cNvSpPr>
          <p:nvPr>
            <p:ph type="title"/>
          </p:nvPr>
        </p:nvSpPr>
        <p:spPr/>
        <p:txBody>
          <a:bodyPr/>
          <a:lstStyle/>
          <a:p>
            <a:r>
              <a:rPr lang="en-US" altLang="en-US" dirty="0">
                <a:ea typeface="ＭＳ Ｐゴシック" panose="020B0600070205080204" pitchFamily="34" charset="-128"/>
              </a:rPr>
              <a:t>Recall: How Do We Solve the Problem?</a:t>
            </a:r>
          </a:p>
        </p:txBody>
      </p:sp>
      <p:sp>
        <p:nvSpPr>
          <p:cNvPr id="3" name="Content Placeholder 2">
            <a:extLst>
              <a:ext uri="{FF2B5EF4-FFF2-40B4-BE49-F238E27FC236}">
                <a16:creationId xmlns:a16="http://schemas.microsoft.com/office/drawing/2014/main" id="{C72D1243-993A-464E-A16C-5B11A924EF55}"/>
              </a:ext>
            </a:extLst>
          </p:cNvPr>
          <p:cNvSpPr>
            <a:spLocks noGrp="1" noChangeArrowheads="1"/>
          </p:cNvSpPr>
          <p:nvPr>
            <p:ph idx="1"/>
          </p:nvPr>
        </p:nvSpPr>
        <p:spPr>
          <a:xfrm>
            <a:off x="228600" y="1066800"/>
            <a:ext cx="8915400" cy="5194300"/>
          </a:xfrm>
        </p:spPr>
        <p:txBody>
          <a:bodyPr/>
          <a:lstStyle/>
          <a:p>
            <a:r>
              <a:rPr lang="en-US" altLang="en-US">
                <a:solidFill>
                  <a:srgbClr val="0000FF"/>
                </a:solidFill>
                <a:ea typeface="ＭＳ Ｐゴシック" panose="020B0600070205080204" pitchFamily="34" charset="-128"/>
              </a:rPr>
              <a:t>Observation: All DRAM rows are refreshed every 64ms.</a:t>
            </a:r>
          </a:p>
          <a:p>
            <a:endParaRPr lang="en-US" altLang="en-US">
              <a:solidFill>
                <a:srgbClr val="0000FF"/>
              </a:solidFill>
              <a:ea typeface="ＭＳ Ｐゴシック" panose="020B0600070205080204" pitchFamily="34" charset="-128"/>
            </a:endParaRPr>
          </a:p>
          <a:p>
            <a:endParaRPr lang="en-US" altLang="en-US">
              <a:solidFill>
                <a:srgbClr val="0000FF"/>
              </a:solidFill>
              <a:ea typeface="ＭＳ Ｐゴシック" panose="020B0600070205080204" pitchFamily="34" charset="-128"/>
            </a:endParaRPr>
          </a:p>
          <a:p>
            <a:endParaRPr lang="en-US" altLang="en-US">
              <a:solidFill>
                <a:srgbClr val="0000FF"/>
              </a:solidFill>
              <a:ea typeface="ＭＳ Ｐゴシック" panose="020B0600070205080204" pitchFamily="34" charset="-128"/>
            </a:endParaRPr>
          </a:p>
          <a:p>
            <a:r>
              <a:rPr lang="en-US" altLang="en-US">
                <a:solidFill>
                  <a:srgbClr val="0000FF"/>
                </a:solidFill>
                <a:ea typeface="ＭＳ Ｐゴシック" panose="020B0600070205080204" pitchFamily="34" charset="-128"/>
              </a:rPr>
              <a:t>Critical thinking: Do we need to refresh all rows every 64ms?</a:t>
            </a: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a:p>
            <a:r>
              <a:rPr lang="en-US" altLang="en-US">
                <a:solidFill>
                  <a:srgbClr val="FF0000"/>
                </a:solidFill>
                <a:ea typeface="ＭＳ Ｐゴシック" panose="020B0600070205080204" pitchFamily="34" charset="-128"/>
              </a:rPr>
              <a:t>What if we knew what happened underneath and exposed that information to upper layers?</a:t>
            </a:r>
          </a:p>
        </p:txBody>
      </p:sp>
      <p:sp>
        <p:nvSpPr>
          <p:cNvPr id="221187" name="Slide Number Placeholder 3">
            <a:extLst>
              <a:ext uri="{FF2B5EF4-FFF2-40B4-BE49-F238E27FC236}">
                <a16:creationId xmlns:a16="http://schemas.microsoft.com/office/drawing/2014/main" id="{979D2849-614A-2945-BDD8-DCB2AB84CF11}"/>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DA1C842-0B93-4A4D-A81E-510A6E413635}"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52841681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7" name="Title 1">
            <a:extLst>
              <a:ext uri="{FF2B5EF4-FFF2-40B4-BE49-F238E27FC236}">
                <a16:creationId xmlns:a16="http://schemas.microsoft.com/office/drawing/2014/main" id="{E79B67BF-3A50-D049-A84C-66EC4A6CB597}"/>
              </a:ext>
            </a:extLst>
          </p:cNvPr>
          <p:cNvSpPr>
            <a:spLocks noGrp="1" noChangeArrowheads="1"/>
          </p:cNvSpPr>
          <p:nvPr>
            <p:ph type="title"/>
          </p:nvPr>
        </p:nvSpPr>
        <p:spPr/>
        <p:txBody>
          <a:bodyPr/>
          <a:lstStyle/>
          <a:p>
            <a:r>
              <a:rPr lang="en-US" altLang="en-US">
                <a:ea typeface="ＭＳ Ｐゴシック" panose="020B0600070205080204" pitchFamily="34" charset="-128"/>
              </a:rPr>
              <a:t>Bloom Filter Operation Example</a:t>
            </a:r>
          </a:p>
        </p:txBody>
      </p:sp>
      <p:sp>
        <p:nvSpPr>
          <p:cNvPr id="265218" name="Slide Number Placeholder 3">
            <a:extLst>
              <a:ext uri="{FF2B5EF4-FFF2-40B4-BE49-F238E27FC236}">
                <a16:creationId xmlns:a16="http://schemas.microsoft.com/office/drawing/2014/main" id="{396A135B-F083-E649-8827-0B317F93858D}"/>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9A1689B6-F109-C847-93E6-0614E87524E5}"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rPr>
              <a:pPr marL="0" marR="0" lvl="0" indent="0" algn="r" defTabSz="914400" rtl="0" eaLnBrk="1" fontAlgn="base" latinLnBrk="0" hangingPunct="1">
                <a:lnSpc>
                  <a:spcPct val="100000"/>
                </a:lnSpc>
                <a:spcBef>
                  <a:spcPct val="0"/>
                </a:spcBef>
                <a:spcAft>
                  <a:spcPct val="0"/>
                </a:spcAft>
                <a:buClrTx/>
                <a:buSzTx/>
                <a:buFontTx/>
                <a:buNone/>
                <a:tabLst/>
                <a:defRPr/>
              </a:pPr>
              <a:t>50</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endParaRPr>
          </a:p>
        </p:txBody>
      </p:sp>
      <p:pic>
        <p:nvPicPr>
          <p:cNvPr id="265219" name="Picture 6">
            <a:extLst>
              <a:ext uri="{FF2B5EF4-FFF2-40B4-BE49-F238E27FC236}">
                <a16:creationId xmlns:a16="http://schemas.microsoft.com/office/drawing/2014/main" id="{2113769A-5481-C84B-A03A-3CAC71B08C5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479675"/>
            <a:ext cx="9144000" cy="390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8441599"/>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1" name="Title 1">
            <a:extLst>
              <a:ext uri="{FF2B5EF4-FFF2-40B4-BE49-F238E27FC236}">
                <a16:creationId xmlns:a16="http://schemas.microsoft.com/office/drawing/2014/main" id="{9D3A6DAD-9AF4-7B40-8ADC-0F35C5E4B758}"/>
              </a:ext>
            </a:extLst>
          </p:cNvPr>
          <p:cNvSpPr>
            <a:spLocks noGrp="1" noChangeArrowheads="1"/>
          </p:cNvSpPr>
          <p:nvPr>
            <p:ph type="title"/>
          </p:nvPr>
        </p:nvSpPr>
        <p:spPr/>
        <p:txBody>
          <a:bodyPr/>
          <a:lstStyle/>
          <a:p>
            <a:r>
              <a:rPr lang="en-US" altLang="en-US">
                <a:ea typeface="ＭＳ Ｐゴシック" panose="020B0600070205080204" pitchFamily="34" charset="-128"/>
              </a:rPr>
              <a:t>Bloom Filter Operation Example</a:t>
            </a:r>
          </a:p>
        </p:txBody>
      </p:sp>
      <p:sp>
        <p:nvSpPr>
          <p:cNvPr id="266242" name="Slide Number Placeholder 3">
            <a:extLst>
              <a:ext uri="{FF2B5EF4-FFF2-40B4-BE49-F238E27FC236}">
                <a16:creationId xmlns:a16="http://schemas.microsoft.com/office/drawing/2014/main" id="{58346026-049E-EB45-ACD7-BE3ACD92F154}"/>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31A2464-DE82-7543-82D6-F10F672CBCDF}"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rPr>
              <a:pPr marL="0" marR="0" lvl="0" indent="0" algn="r" defTabSz="914400" rtl="0" eaLnBrk="1" fontAlgn="base" latinLnBrk="0" hangingPunct="1">
                <a:lnSpc>
                  <a:spcPct val="100000"/>
                </a:lnSpc>
                <a:spcBef>
                  <a:spcPct val="0"/>
                </a:spcBef>
                <a:spcAft>
                  <a:spcPct val="0"/>
                </a:spcAft>
                <a:buClrTx/>
                <a:buSzTx/>
                <a:buFontTx/>
                <a:buNone/>
                <a:tabLst/>
                <a:defRPr/>
              </a:pPr>
              <a:t>51</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endParaRPr>
          </a:p>
        </p:txBody>
      </p:sp>
      <p:pic>
        <p:nvPicPr>
          <p:cNvPr id="266243" name="Picture 4">
            <a:extLst>
              <a:ext uri="{FF2B5EF4-FFF2-40B4-BE49-F238E27FC236}">
                <a16:creationId xmlns:a16="http://schemas.microsoft.com/office/drawing/2014/main" id="{5AC5C663-748C-D64B-8FCD-75FE2944DBB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700338"/>
            <a:ext cx="9144000" cy="360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6312117"/>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5" name="Title 1">
            <a:extLst>
              <a:ext uri="{FF2B5EF4-FFF2-40B4-BE49-F238E27FC236}">
                <a16:creationId xmlns:a16="http://schemas.microsoft.com/office/drawing/2014/main" id="{23B90561-F15E-0243-BB1C-FB27D287BF8D}"/>
              </a:ext>
            </a:extLst>
          </p:cNvPr>
          <p:cNvSpPr>
            <a:spLocks noGrp="1" noChangeArrowheads="1"/>
          </p:cNvSpPr>
          <p:nvPr>
            <p:ph type="title"/>
          </p:nvPr>
        </p:nvSpPr>
        <p:spPr/>
        <p:txBody>
          <a:bodyPr/>
          <a:lstStyle/>
          <a:p>
            <a:r>
              <a:rPr lang="en-US" altLang="en-US">
                <a:ea typeface="ＭＳ Ｐゴシック" panose="020B0600070205080204" pitchFamily="34" charset="-128"/>
              </a:rPr>
              <a:t>Bloom Filter Operation Example</a:t>
            </a:r>
          </a:p>
        </p:txBody>
      </p:sp>
      <p:sp>
        <p:nvSpPr>
          <p:cNvPr id="267266" name="Slide Number Placeholder 3">
            <a:extLst>
              <a:ext uri="{FF2B5EF4-FFF2-40B4-BE49-F238E27FC236}">
                <a16:creationId xmlns:a16="http://schemas.microsoft.com/office/drawing/2014/main" id="{349DBAA1-B69B-1945-B300-39D9DBEB9374}"/>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D6804FC-85F9-A344-A7C6-8C453C921AE7}"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rPr>
              <a:pPr marL="0" marR="0" lvl="0" indent="0" algn="r" defTabSz="914400" rtl="0" eaLnBrk="1" fontAlgn="base" latinLnBrk="0" hangingPunct="1">
                <a:lnSpc>
                  <a:spcPct val="100000"/>
                </a:lnSpc>
                <a:spcBef>
                  <a:spcPct val="0"/>
                </a:spcBef>
                <a:spcAft>
                  <a:spcPct val="0"/>
                </a:spcAft>
                <a:buClrTx/>
                <a:buSzTx/>
                <a:buFontTx/>
                <a:buNone/>
                <a:tabLst/>
                <a:defRPr/>
              </a:pPr>
              <a:t>52</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endParaRPr>
          </a:p>
        </p:txBody>
      </p:sp>
      <p:pic>
        <p:nvPicPr>
          <p:cNvPr id="267267" name="Picture 5">
            <a:extLst>
              <a:ext uri="{FF2B5EF4-FFF2-40B4-BE49-F238E27FC236}">
                <a16:creationId xmlns:a16="http://schemas.microsoft.com/office/drawing/2014/main" id="{910069F5-9B72-9741-A324-32A2FE949B0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332038"/>
            <a:ext cx="9144000" cy="404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6661924"/>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89" name="Title 1">
            <a:extLst>
              <a:ext uri="{FF2B5EF4-FFF2-40B4-BE49-F238E27FC236}">
                <a16:creationId xmlns:a16="http://schemas.microsoft.com/office/drawing/2014/main" id="{EA0BE43F-B10F-C74E-AD07-15B1461E4B55}"/>
              </a:ext>
            </a:extLst>
          </p:cNvPr>
          <p:cNvSpPr>
            <a:spLocks noGrp="1" noChangeArrowheads="1"/>
          </p:cNvSpPr>
          <p:nvPr>
            <p:ph type="title"/>
          </p:nvPr>
        </p:nvSpPr>
        <p:spPr/>
        <p:txBody>
          <a:bodyPr/>
          <a:lstStyle/>
          <a:p>
            <a:r>
              <a:rPr lang="en-US" altLang="en-US">
                <a:ea typeface="ＭＳ Ｐゴシック" panose="020B0600070205080204" pitchFamily="34" charset="-128"/>
              </a:rPr>
              <a:t>Bloom Filters</a:t>
            </a:r>
          </a:p>
        </p:txBody>
      </p:sp>
      <p:sp>
        <p:nvSpPr>
          <p:cNvPr id="268290" name="Slide Number Placeholder 3">
            <a:extLst>
              <a:ext uri="{FF2B5EF4-FFF2-40B4-BE49-F238E27FC236}">
                <a16:creationId xmlns:a16="http://schemas.microsoft.com/office/drawing/2014/main" id="{D5965646-5717-984A-B545-2DDE1EF1FC85}"/>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115712F-03D6-9D4B-85E3-A26EF25A46B4}"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rPr>
              <a:pPr marL="0" marR="0" lvl="0" indent="0" algn="r" defTabSz="914400" rtl="0" eaLnBrk="1" fontAlgn="base" latinLnBrk="0" hangingPunct="1">
                <a:lnSpc>
                  <a:spcPct val="100000"/>
                </a:lnSpc>
                <a:spcBef>
                  <a:spcPct val="0"/>
                </a:spcBef>
                <a:spcAft>
                  <a:spcPct val="0"/>
                </a:spcAft>
                <a:buClrTx/>
                <a:buSzTx/>
                <a:buFontTx/>
                <a:buNone/>
                <a:tabLst/>
                <a:defRPr/>
              </a:pPr>
              <a:t>53</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endParaRPr>
          </a:p>
        </p:txBody>
      </p:sp>
      <p:pic>
        <p:nvPicPr>
          <p:cNvPr id="268291" name="Picture 4">
            <a:extLst>
              <a:ext uri="{FF2B5EF4-FFF2-40B4-BE49-F238E27FC236}">
                <a16:creationId xmlns:a16="http://schemas.microsoft.com/office/drawing/2014/main" id="{F0C8A33B-24B1-1149-97F8-B5E70B1B7FC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 y="990600"/>
            <a:ext cx="5727700" cy="260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8292" name="Picture 5">
            <a:extLst>
              <a:ext uri="{FF2B5EF4-FFF2-40B4-BE49-F238E27FC236}">
                <a16:creationId xmlns:a16="http://schemas.microsoft.com/office/drawing/2014/main" id="{718868B2-AD12-F042-BEC9-51A488CF4EC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657600"/>
            <a:ext cx="5638800" cy="241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5BFF9F16-B1E4-6244-A964-8114F427C8B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38600" y="1371600"/>
            <a:ext cx="4964113"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8294" name="Rectangle 5">
            <a:extLst>
              <a:ext uri="{FF2B5EF4-FFF2-40B4-BE49-F238E27FC236}">
                <a16:creationId xmlns:a16="http://schemas.microsoft.com/office/drawing/2014/main" id="{744034D8-C13C-CB41-B351-2754F9D2A153}"/>
              </a:ext>
            </a:extLst>
          </p:cNvPr>
          <p:cNvSpPr>
            <a:spLocks noChangeArrowheads="1"/>
          </p:cNvSpPr>
          <p:nvPr/>
        </p:nvSpPr>
        <p:spPr bwMode="auto">
          <a:xfrm>
            <a:off x="152400" y="6411913"/>
            <a:ext cx="8686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Bloom, “</a:t>
            </a:r>
            <a:r>
              <a:rPr kumimoji="0" lang="en-US" altLang="ja-JP" sz="1600" b="0" i="0" u="none" strike="noStrike" kern="1200" cap="none" spc="0" normalizeH="0" baseline="0" noProof="0">
                <a:ln>
                  <a:noFill/>
                </a:ln>
                <a:solidFill>
                  <a:srgbClr val="0000FF"/>
                </a:solidFill>
                <a:effectLst/>
                <a:uLnTx/>
                <a:uFillTx/>
                <a:latin typeface="Arial" panose="020B0604020202020204" pitchFamily="34" charset="0"/>
                <a:ea typeface="ＭＳ Ｐゴシック" panose="020B0600070205080204" pitchFamily="34" charset="-128"/>
                <a:cs typeface="+mn-cs"/>
              </a:rPr>
              <a:t>Space/Time Trade-offs in Hash Coding with Allowable Errors</a:t>
            </a: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a:t>
            </a:r>
            <a:r>
              <a:rPr kumimoji="0" lang="en-US" altLang="ja-JP"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CACM 1970.</a:t>
            </a:r>
            <a:endPar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360161544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3" name="Title 1">
            <a:extLst>
              <a:ext uri="{FF2B5EF4-FFF2-40B4-BE49-F238E27FC236}">
                <a16:creationId xmlns:a16="http://schemas.microsoft.com/office/drawing/2014/main" id="{798BC6C5-B798-2546-959F-65FC10F21771}"/>
              </a:ext>
            </a:extLst>
          </p:cNvPr>
          <p:cNvSpPr>
            <a:spLocks noGrp="1" noChangeArrowheads="1"/>
          </p:cNvSpPr>
          <p:nvPr>
            <p:ph type="title"/>
          </p:nvPr>
        </p:nvSpPr>
        <p:spPr/>
        <p:txBody>
          <a:bodyPr/>
          <a:lstStyle/>
          <a:p>
            <a:r>
              <a:rPr lang="en-US" altLang="en-US">
                <a:ea typeface="ＭＳ Ｐゴシック" panose="020B0600070205080204" pitchFamily="34" charset="-128"/>
              </a:rPr>
              <a:t>Bloom Filters: Pros and Cons</a:t>
            </a:r>
          </a:p>
        </p:txBody>
      </p:sp>
      <p:sp>
        <p:nvSpPr>
          <p:cNvPr id="3" name="Content Placeholder 2">
            <a:extLst>
              <a:ext uri="{FF2B5EF4-FFF2-40B4-BE49-F238E27FC236}">
                <a16:creationId xmlns:a16="http://schemas.microsoft.com/office/drawing/2014/main" id="{EF8607DD-B3EB-594E-B848-E1BF61E49074}"/>
              </a:ext>
            </a:extLst>
          </p:cNvPr>
          <p:cNvSpPr>
            <a:spLocks noGrp="1"/>
          </p:cNvSpPr>
          <p:nvPr>
            <p:ph idx="1"/>
          </p:nvPr>
        </p:nvSpPr>
        <p:spPr>
          <a:xfrm>
            <a:off x="228600" y="1066800"/>
            <a:ext cx="8610600" cy="5181600"/>
          </a:xfrm>
        </p:spPr>
        <p:txBody>
          <a:bodyPr/>
          <a:lstStyle/>
          <a:p>
            <a:pPr>
              <a:buFont typeface="Wingdings" charset="0"/>
              <a:buChar char="n"/>
              <a:defRPr/>
            </a:pPr>
            <a:r>
              <a:rPr lang="en-US" dirty="0"/>
              <a:t>Advantages</a:t>
            </a:r>
          </a:p>
          <a:p>
            <a:pPr marL="344487" lvl="1" indent="0">
              <a:buFont typeface="Wingdings" charset="0"/>
              <a:buNone/>
              <a:defRPr/>
            </a:pPr>
            <a:r>
              <a:rPr lang="en-US" dirty="0"/>
              <a:t>+ Enables </a:t>
            </a:r>
            <a:r>
              <a:rPr lang="en-US" dirty="0">
                <a:solidFill>
                  <a:srgbClr val="0000FF"/>
                </a:solidFill>
              </a:rPr>
              <a:t>storage-efficient </a:t>
            </a:r>
            <a:r>
              <a:rPr lang="en-US" dirty="0"/>
              <a:t>representation of set membership</a:t>
            </a:r>
          </a:p>
          <a:p>
            <a:pPr marL="344487" lvl="1" indent="0">
              <a:buFont typeface="Wingdings" charset="0"/>
              <a:buNone/>
              <a:defRPr/>
            </a:pPr>
            <a:r>
              <a:rPr lang="en-US" dirty="0"/>
              <a:t>+ Insertion and testing for set membership (presence) are </a:t>
            </a:r>
            <a:r>
              <a:rPr lang="en-US" dirty="0">
                <a:solidFill>
                  <a:srgbClr val="0000FF"/>
                </a:solidFill>
              </a:rPr>
              <a:t>fast</a:t>
            </a:r>
          </a:p>
          <a:p>
            <a:pPr marL="344487" lvl="1" indent="0">
              <a:buFont typeface="Wingdings" charset="0"/>
              <a:buNone/>
              <a:defRPr/>
            </a:pPr>
            <a:r>
              <a:rPr lang="en-US" dirty="0"/>
              <a:t>+ </a:t>
            </a:r>
            <a:r>
              <a:rPr lang="en-US" dirty="0">
                <a:solidFill>
                  <a:srgbClr val="0000FF"/>
                </a:solidFill>
              </a:rPr>
              <a:t>No false negatives</a:t>
            </a:r>
            <a:r>
              <a:rPr lang="en-US" dirty="0"/>
              <a:t>: If Bloom Filter says an element is not present in the set, the element must not have been inserted</a:t>
            </a:r>
          </a:p>
          <a:p>
            <a:pPr marL="344487" lvl="1" indent="0">
              <a:buFont typeface="Wingdings" charset="0"/>
              <a:buNone/>
              <a:defRPr/>
            </a:pPr>
            <a:r>
              <a:rPr lang="en-US" dirty="0"/>
              <a:t>+ Enables </a:t>
            </a:r>
            <a:r>
              <a:rPr lang="en-US" dirty="0">
                <a:solidFill>
                  <a:srgbClr val="0000FF"/>
                </a:solidFill>
              </a:rPr>
              <a:t>tradeoffs</a:t>
            </a:r>
            <a:r>
              <a:rPr lang="en-US" dirty="0"/>
              <a:t> between </a:t>
            </a:r>
            <a:r>
              <a:rPr lang="en-US" dirty="0">
                <a:solidFill>
                  <a:srgbClr val="FF0000"/>
                </a:solidFill>
              </a:rPr>
              <a:t>time</a:t>
            </a:r>
            <a:r>
              <a:rPr lang="en-US" dirty="0"/>
              <a:t> &amp; </a:t>
            </a:r>
            <a:r>
              <a:rPr lang="en-US" dirty="0">
                <a:solidFill>
                  <a:srgbClr val="FF0000"/>
                </a:solidFill>
              </a:rPr>
              <a:t>storage</a:t>
            </a:r>
            <a:r>
              <a:rPr lang="en-US" dirty="0"/>
              <a:t> </a:t>
            </a:r>
            <a:r>
              <a:rPr lang="en-US" dirty="0">
                <a:solidFill>
                  <a:srgbClr val="FF0000"/>
                </a:solidFill>
              </a:rPr>
              <a:t>efficiency</a:t>
            </a:r>
            <a:r>
              <a:rPr lang="en-US" dirty="0"/>
              <a:t> &amp; </a:t>
            </a:r>
            <a:r>
              <a:rPr lang="en-US" dirty="0">
                <a:solidFill>
                  <a:srgbClr val="FF0000"/>
                </a:solidFill>
              </a:rPr>
              <a:t>false positive rate </a:t>
            </a:r>
            <a:r>
              <a:rPr lang="en-US" dirty="0"/>
              <a:t>(via sizing and hashing)</a:t>
            </a:r>
          </a:p>
          <a:p>
            <a:pPr marL="344487" lvl="1" indent="0">
              <a:buFont typeface="Wingdings" charset="0"/>
              <a:buNone/>
              <a:defRPr/>
            </a:pPr>
            <a:endParaRPr lang="en-US" dirty="0"/>
          </a:p>
          <a:p>
            <a:pPr marL="360362">
              <a:buFont typeface="Wingdings" charset="0"/>
              <a:buChar char="n"/>
              <a:defRPr/>
            </a:pPr>
            <a:r>
              <a:rPr lang="en-US" dirty="0"/>
              <a:t>Disadvantages</a:t>
            </a:r>
          </a:p>
          <a:p>
            <a:pPr marL="361949" lvl="1" indent="0">
              <a:buFont typeface="Wingdings" charset="0"/>
              <a:buNone/>
              <a:defRPr/>
            </a:pPr>
            <a:r>
              <a:rPr lang="en-US" dirty="0"/>
              <a:t>-- </a:t>
            </a:r>
            <a:r>
              <a:rPr lang="en-US" dirty="0">
                <a:solidFill>
                  <a:srgbClr val="0000FF"/>
                </a:solidFill>
              </a:rPr>
              <a:t>False positives</a:t>
            </a:r>
            <a:r>
              <a:rPr lang="en-US" dirty="0"/>
              <a:t>: An element may be deemed to be present in the set by the Bloom Filter but it may never have been inserted</a:t>
            </a:r>
          </a:p>
          <a:p>
            <a:pPr marL="361949" lvl="1" indent="0">
              <a:buFont typeface="Wingdings" charset="0"/>
              <a:buNone/>
              <a:defRPr/>
            </a:pPr>
            <a:r>
              <a:rPr lang="en-US" dirty="0"/>
              <a:t>	Not the right data structure when you cannot tolerate false positives</a:t>
            </a:r>
          </a:p>
          <a:p>
            <a:pPr marL="361949" lvl="1" indent="0">
              <a:buFont typeface="Wingdings" charset="0"/>
              <a:buNone/>
              <a:defRPr/>
            </a:pPr>
            <a:endParaRPr lang="en-US" dirty="0"/>
          </a:p>
        </p:txBody>
      </p:sp>
      <p:sp>
        <p:nvSpPr>
          <p:cNvPr id="269315" name="Slide Number Placeholder 3">
            <a:extLst>
              <a:ext uri="{FF2B5EF4-FFF2-40B4-BE49-F238E27FC236}">
                <a16:creationId xmlns:a16="http://schemas.microsoft.com/office/drawing/2014/main" id="{3C05BCD6-2256-1043-A7F0-5092E8AC2397}"/>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5D5D5DC-5935-B147-ABEE-50369EC9E930}"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rPr>
              <a:pPr marL="0" marR="0" lvl="0" indent="0" algn="r" defTabSz="914400" rtl="0" eaLnBrk="1" fontAlgn="base" latinLnBrk="0" hangingPunct="1">
                <a:lnSpc>
                  <a:spcPct val="100000"/>
                </a:lnSpc>
                <a:spcBef>
                  <a:spcPct val="0"/>
                </a:spcBef>
                <a:spcAft>
                  <a:spcPct val="0"/>
                </a:spcAft>
                <a:buClrTx/>
                <a:buSzTx/>
                <a:buFontTx/>
                <a:buNone/>
                <a:tabLst/>
                <a:defRPr/>
              </a:pPr>
              <a:t>54</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endParaRPr>
          </a:p>
        </p:txBody>
      </p:sp>
      <p:sp>
        <p:nvSpPr>
          <p:cNvPr id="269316" name="Rectangle 5">
            <a:extLst>
              <a:ext uri="{FF2B5EF4-FFF2-40B4-BE49-F238E27FC236}">
                <a16:creationId xmlns:a16="http://schemas.microsoft.com/office/drawing/2014/main" id="{8AB34198-9B8E-5A45-B558-2C1B13E8EDFA}"/>
              </a:ext>
            </a:extLst>
          </p:cNvPr>
          <p:cNvSpPr>
            <a:spLocks noChangeArrowheads="1"/>
          </p:cNvSpPr>
          <p:nvPr/>
        </p:nvSpPr>
        <p:spPr bwMode="auto">
          <a:xfrm>
            <a:off x="152400" y="6411913"/>
            <a:ext cx="8686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Bloom, “</a:t>
            </a:r>
            <a:r>
              <a:rPr kumimoji="0" lang="en-US" altLang="ja-JP" sz="1600" b="0" i="0" u="none" strike="noStrike" kern="1200" cap="none" spc="0" normalizeH="0" baseline="0" noProof="0">
                <a:ln>
                  <a:noFill/>
                </a:ln>
                <a:solidFill>
                  <a:srgbClr val="0000FF"/>
                </a:solidFill>
                <a:effectLst/>
                <a:uLnTx/>
                <a:uFillTx/>
                <a:latin typeface="Arial" panose="020B0604020202020204" pitchFamily="34" charset="0"/>
                <a:ea typeface="ＭＳ Ｐゴシック" panose="020B0600070205080204" pitchFamily="34" charset="-128"/>
                <a:cs typeface="+mn-cs"/>
              </a:rPr>
              <a:t>Space/Time Trade-offs in Hash Coding with Allowable Errors</a:t>
            </a: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a:t>
            </a:r>
            <a:r>
              <a:rPr kumimoji="0" lang="en-US" altLang="ja-JP"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CACM 1970.</a:t>
            </a:r>
            <a:endPar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288850650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7" name="Title 1">
            <a:extLst>
              <a:ext uri="{FF2B5EF4-FFF2-40B4-BE49-F238E27FC236}">
                <a16:creationId xmlns:a16="http://schemas.microsoft.com/office/drawing/2014/main" id="{53B7C917-F82D-CD42-9AEC-62AA0A5BA1EE}"/>
              </a:ext>
            </a:extLst>
          </p:cNvPr>
          <p:cNvSpPr>
            <a:spLocks noGrp="1" noChangeArrowheads="1"/>
          </p:cNvSpPr>
          <p:nvPr>
            <p:ph type="title"/>
          </p:nvPr>
        </p:nvSpPr>
        <p:spPr/>
        <p:txBody>
          <a:bodyPr/>
          <a:lstStyle/>
          <a:p>
            <a:r>
              <a:rPr lang="en-US" altLang="en-US" sz="3600">
                <a:ea typeface="ＭＳ Ｐゴシック" panose="020B0600070205080204" pitchFamily="34" charset="-128"/>
              </a:rPr>
              <a:t>Benefits of Bloom Filters as Refresh Rate Bins</a:t>
            </a:r>
          </a:p>
        </p:txBody>
      </p:sp>
      <p:sp>
        <p:nvSpPr>
          <p:cNvPr id="3" name="Content Placeholder 2">
            <a:extLst>
              <a:ext uri="{FF2B5EF4-FFF2-40B4-BE49-F238E27FC236}">
                <a16:creationId xmlns:a16="http://schemas.microsoft.com/office/drawing/2014/main" id="{B2CE7BEC-A0F4-044D-911F-1FD7A478A958}"/>
              </a:ext>
            </a:extLst>
          </p:cNvPr>
          <p:cNvSpPr>
            <a:spLocks noGrp="1" noChangeArrowheads="1"/>
          </p:cNvSpPr>
          <p:nvPr>
            <p:ph idx="1"/>
          </p:nvPr>
        </p:nvSpPr>
        <p:spPr>
          <a:xfrm>
            <a:off x="228600" y="981075"/>
            <a:ext cx="8610600" cy="5267325"/>
          </a:xfrm>
        </p:spPr>
        <p:txBody>
          <a:bodyPr/>
          <a:lstStyle/>
          <a:p>
            <a:r>
              <a:rPr lang="en-US" altLang="en-US">
                <a:solidFill>
                  <a:srgbClr val="FF0000"/>
                </a:solidFill>
                <a:ea typeface="ＭＳ Ｐゴシック" panose="020B0600070205080204" pitchFamily="34" charset="-128"/>
              </a:rPr>
              <a:t>False positives: </a:t>
            </a:r>
            <a:r>
              <a:rPr lang="en-US" altLang="en-US">
                <a:ea typeface="ＭＳ Ｐゴシック" panose="020B0600070205080204" pitchFamily="34" charset="-128"/>
              </a:rPr>
              <a:t>a row may be declared present in the Bloom filter even if it was never inserted</a:t>
            </a:r>
          </a:p>
          <a:p>
            <a:pPr lvl="1"/>
            <a:r>
              <a:rPr lang="en-US" altLang="en-US">
                <a:solidFill>
                  <a:srgbClr val="0000FF"/>
                </a:solidFill>
                <a:ea typeface="ＭＳ Ｐゴシック" panose="020B0600070205080204" pitchFamily="34" charset="-128"/>
              </a:rPr>
              <a:t>Not a problem: </a:t>
            </a:r>
            <a:r>
              <a:rPr lang="en-US" altLang="en-US">
                <a:ea typeface="ＭＳ Ｐゴシック" panose="020B0600070205080204" pitchFamily="34" charset="-128"/>
              </a:rPr>
              <a:t>Refresh some rows more frequently than needed</a:t>
            </a:r>
          </a:p>
          <a:p>
            <a:pPr lvl="1"/>
            <a:endParaRPr lang="en-US" altLang="en-US">
              <a:ea typeface="ＭＳ Ｐゴシック" panose="020B0600070205080204" pitchFamily="34" charset="-128"/>
            </a:endParaRPr>
          </a:p>
          <a:p>
            <a:r>
              <a:rPr lang="en-US" altLang="en-US">
                <a:solidFill>
                  <a:srgbClr val="0000FF"/>
                </a:solidFill>
                <a:ea typeface="ＭＳ Ｐゴシック" panose="020B0600070205080204" pitchFamily="34" charset="-128"/>
              </a:rPr>
              <a:t>No false negatives: </a:t>
            </a:r>
            <a:r>
              <a:rPr lang="en-US" altLang="en-US">
                <a:ea typeface="ＭＳ Ｐゴシック" panose="020B0600070205080204" pitchFamily="34" charset="-128"/>
              </a:rPr>
              <a:t>rows are never refreshed less frequently than needed (no correctness problems)</a:t>
            </a:r>
          </a:p>
          <a:p>
            <a:endParaRPr lang="en-US" altLang="en-US">
              <a:ea typeface="ＭＳ Ｐゴシック" panose="020B0600070205080204" pitchFamily="34" charset="-128"/>
            </a:endParaRPr>
          </a:p>
          <a:p>
            <a:r>
              <a:rPr lang="en-US" altLang="en-US">
                <a:solidFill>
                  <a:srgbClr val="0000FF"/>
                </a:solidFill>
                <a:ea typeface="ＭＳ Ｐゴシック" panose="020B0600070205080204" pitchFamily="34" charset="-128"/>
              </a:rPr>
              <a:t>Scalable: </a:t>
            </a:r>
            <a:r>
              <a:rPr lang="en-US" altLang="en-US">
                <a:ea typeface="ＭＳ Ｐゴシック" panose="020B0600070205080204" pitchFamily="34" charset="-128"/>
              </a:rPr>
              <a:t>a Bloom filter never overflows (unlike a fixed-size table)</a:t>
            </a:r>
          </a:p>
          <a:p>
            <a:endParaRPr lang="en-US" altLang="en-US">
              <a:ea typeface="ＭＳ Ｐゴシック" panose="020B0600070205080204" pitchFamily="34" charset="-128"/>
            </a:endParaRPr>
          </a:p>
          <a:p>
            <a:r>
              <a:rPr lang="en-US" altLang="en-US">
                <a:solidFill>
                  <a:srgbClr val="0000FF"/>
                </a:solidFill>
                <a:ea typeface="ＭＳ Ｐゴシック" panose="020B0600070205080204" pitchFamily="34" charset="-128"/>
              </a:rPr>
              <a:t>Efficient:</a:t>
            </a:r>
            <a:r>
              <a:rPr lang="en-US" altLang="en-US">
                <a:ea typeface="ＭＳ Ｐゴシック" panose="020B0600070205080204" pitchFamily="34" charset="-128"/>
              </a:rPr>
              <a:t> No need to store info on a per-row basis; simple hardware </a:t>
            </a:r>
            <a:r>
              <a:rPr lang="en-US" altLang="en-US">
                <a:ea typeface="ＭＳ Ｐゴシック" panose="020B0600070205080204" pitchFamily="34" charset="-128"/>
                <a:sym typeface="Wingdings" pitchFamily="2" charset="2"/>
              </a:rPr>
              <a:t> 1.25 KB for 2 filters for 32 GB DRAM system</a:t>
            </a:r>
            <a:endParaRPr lang="en-US" altLang="en-US">
              <a:ea typeface="ＭＳ Ｐゴシック" panose="020B0600070205080204" pitchFamily="34" charset="-128"/>
            </a:endParaRP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a:p>
            <a:pPr lvl="1"/>
            <a:endParaRPr lang="en-US" altLang="en-US">
              <a:ea typeface="ＭＳ Ｐゴシック" panose="020B0600070205080204" pitchFamily="34" charset="-128"/>
            </a:endParaRPr>
          </a:p>
        </p:txBody>
      </p:sp>
      <p:sp>
        <p:nvSpPr>
          <p:cNvPr id="270339" name="Slide Number Placeholder 3">
            <a:extLst>
              <a:ext uri="{FF2B5EF4-FFF2-40B4-BE49-F238E27FC236}">
                <a16:creationId xmlns:a16="http://schemas.microsoft.com/office/drawing/2014/main" id="{225FEFD1-C995-CB47-A848-FCE118A8F21E}"/>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F5D9B8B-4A7A-8542-BCE5-86C4A43F2B8C}"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rPr>
              <a:pPr marL="0" marR="0" lvl="0" indent="0" algn="r" defTabSz="914400" rtl="0" eaLnBrk="1" fontAlgn="base" latinLnBrk="0" hangingPunct="1">
                <a:lnSpc>
                  <a:spcPct val="100000"/>
                </a:lnSpc>
                <a:spcBef>
                  <a:spcPct val="0"/>
                </a:spcBef>
                <a:spcAft>
                  <a:spcPct val="0"/>
                </a:spcAft>
                <a:buClrTx/>
                <a:buSzTx/>
                <a:buFontTx/>
                <a:buNone/>
                <a:tabLst/>
                <a:defRPr/>
              </a:pPr>
              <a:t>55</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endParaRPr>
          </a:p>
        </p:txBody>
      </p:sp>
    </p:spTree>
    <p:extLst>
      <p:ext uri="{BB962C8B-B14F-4D97-AF65-F5344CB8AC3E}">
        <p14:creationId xmlns:p14="http://schemas.microsoft.com/office/powerpoint/2010/main" val="396630187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1AAE83E-5BF5-E849-879D-54D3560010B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054225"/>
            <a:ext cx="9144000" cy="267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2210" name="Title 1">
            <a:extLst>
              <a:ext uri="{FF2B5EF4-FFF2-40B4-BE49-F238E27FC236}">
                <a16:creationId xmlns:a16="http://schemas.microsoft.com/office/drawing/2014/main" id="{A51A3827-2CDF-3D48-BBC9-98317774D774}"/>
              </a:ext>
            </a:extLst>
          </p:cNvPr>
          <p:cNvSpPr>
            <a:spLocks noGrp="1" noChangeArrowheads="1"/>
          </p:cNvSpPr>
          <p:nvPr>
            <p:ph type="title"/>
          </p:nvPr>
        </p:nvSpPr>
        <p:spPr>
          <a:xfrm>
            <a:off x="228600" y="152400"/>
            <a:ext cx="8915400" cy="1066800"/>
          </a:xfrm>
        </p:spPr>
        <p:txBody>
          <a:bodyPr/>
          <a:lstStyle/>
          <a:p>
            <a:r>
              <a:rPr lang="en-US" altLang="en-US" sz="3600">
                <a:ea typeface="ＭＳ Ｐゴシック" panose="020B0600070205080204" pitchFamily="34" charset="-128"/>
              </a:rPr>
              <a:t>Underneath: Retention Time Profile of DRAM</a:t>
            </a:r>
          </a:p>
        </p:txBody>
      </p:sp>
      <p:sp>
        <p:nvSpPr>
          <p:cNvPr id="222211" name="Slide Number Placeholder 3">
            <a:extLst>
              <a:ext uri="{FF2B5EF4-FFF2-40B4-BE49-F238E27FC236}">
                <a16:creationId xmlns:a16="http://schemas.microsoft.com/office/drawing/2014/main" id="{1E972F82-637B-D740-BBBD-DA4DDCBBC207}"/>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25954FF-CEA9-9D4A-9640-9CB8298378CF}"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pic>
        <p:nvPicPr>
          <p:cNvPr id="5" name="Picture 4">
            <a:extLst>
              <a:ext uri="{FF2B5EF4-FFF2-40B4-BE49-F238E27FC236}">
                <a16:creationId xmlns:a16="http://schemas.microsoft.com/office/drawing/2014/main" id="{A34D6023-8147-5443-9A6B-8203F8B8115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219200"/>
            <a:ext cx="9144000" cy="437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2213" name="Rectangle 9">
            <a:extLst>
              <a:ext uri="{FF2B5EF4-FFF2-40B4-BE49-F238E27FC236}">
                <a16:creationId xmlns:a16="http://schemas.microsoft.com/office/drawing/2014/main" id="{22614F5F-7594-9B4C-A8A8-0F2478E7F03B}"/>
              </a:ext>
            </a:extLst>
          </p:cNvPr>
          <p:cNvSpPr>
            <a:spLocks noChangeArrowheads="1"/>
          </p:cNvSpPr>
          <p:nvPr/>
        </p:nvSpPr>
        <p:spPr bwMode="auto">
          <a:xfrm>
            <a:off x="1352550" y="6475413"/>
            <a:ext cx="82089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Liu et al., “</a:t>
            </a:r>
            <a:r>
              <a:rPr kumimoji="0" lang="en-US" altLang="ja-JP" sz="1400" b="0" i="0" u="none" strike="noStrike" kern="1200" cap="none" spc="0" normalizeH="0" baseline="0" noProof="0">
                <a:ln>
                  <a:noFill/>
                </a:ln>
                <a:solidFill>
                  <a:srgbClr val="0000FF"/>
                </a:solidFill>
                <a:effectLst/>
                <a:uLnTx/>
                <a:uFillTx/>
                <a:latin typeface="Tahoma" panose="020B0604030504040204" pitchFamily="34" charset="0"/>
                <a:ea typeface="ＭＳ Ｐゴシック" panose="020B0600070205080204" pitchFamily="34" charset="-128"/>
                <a:cs typeface="+mn-cs"/>
              </a:rPr>
              <a:t>RAIDR: Retention-Aware Intelligent DRAM Refresh</a:t>
            </a:r>
            <a:r>
              <a:rPr kumimoji="0" lang="en-US" altLang="ja-JP"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ja-JP"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 ISCA 2012.</a:t>
            </a:r>
            <a:endPar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275177782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Title 1">
            <a:extLst>
              <a:ext uri="{FF2B5EF4-FFF2-40B4-BE49-F238E27FC236}">
                <a16:creationId xmlns:a16="http://schemas.microsoft.com/office/drawing/2014/main" id="{2F5AB9EF-CB98-3248-BCC8-23C7AADB58B2}"/>
              </a:ext>
            </a:extLst>
          </p:cNvPr>
          <p:cNvSpPr>
            <a:spLocks noGrp="1" noChangeArrowheads="1"/>
          </p:cNvSpPr>
          <p:nvPr>
            <p:ph type="title"/>
          </p:nvPr>
        </p:nvSpPr>
        <p:spPr/>
        <p:txBody>
          <a:bodyPr/>
          <a:lstStyle/>
          <a:p>
            <a:r>
              <a:rPr lang="en-US" altLang="en-US">
                <a:ea typeface="ＭＳ Ｐゴシック" panose="020B0600070205080204" pitchFamily="34" charset="-128"/>
              </a:rPr>
              <a:t>Aside: Why Do We Have Such a Profile?</a:t>
            </a:r>
          </a:p>
        </p:txBody>
      </p:sp>
      <p:sp>
        <p:nvSpPr>
          <p:cNvPr id="3" name="Content Placeholder 2">
            <a:extLst>
              <a:ext uri="{FF2B5EF4-FFF2-40B4-BE49-F238E27FC236}">
                <a16:creationId xmlns:a16="http://schemas.microsoft.com/office/drawing/2014/main" id="{E9BD0238-CAEB-8F4D-88E4-0BA454555E12}"/>
              </a:ext>
            </a:extLst>
          </p:cNvPr>
          <p:cNvSpPr>
            <a:spLocks noGrp="1" noChangeArrowheads="1"/>
          </p:cNvSpPr>
          <p:nvPr>
            <p:ph idx="1"/>
          </p:nvPr>
        </p:nvSpPr>
        <p:spPr>
          <a:xfrm>
            <a:off x="228600" y="996950"/>
            <a:ext cx="8610600" cy="5194300"/>
          </a:xfrm>
        </p:spPr>
        <p:txBody>
          <a:bodyPr/>
          <a:lstStyle/>
          <a:p>
            <a:endParaRPr lang="en-US" altLang="en-US">
              <a:ea typeface="ＭＳ Ｐゴシック" panose="020B0600070205080204" pitchFamily="34" charset="-128"/>
            </a:endParaRPr>
          </a:p>
          <a:p>
            <a:r>
              <a:rPr lang="en-US" altLang="en-US">
                <a:ea typeface="ＭＳ Ｐゴシック" panose="020B0600070205080204" pitchFamily="34" charset="-128"/>
              </a:rPr>
              <a:t>Answer: Manufacturing is not perfect</a:t>
            </a:r>
          </a:p>
          <a:p>
            <a:pPr lvl="1"/>
            <a:endParaRPr lang="en-US" altLang="en-US">
              <a:ea typeface="ＭＳ Ｐゴシック" panose="020B0600070205080204" pitchFamily="34" charset="-128"/>
            </a:endParaRPr>
          </a:p>
          <a:p>
            <a:pPr lvl="1"/>
            <a:endParaRPr lang="en-US" altLang="en-US">
              <a:ea typeface="ＭＳ Ｐゴシック" panose="020B0600070205080204" pitchFamily="34" charset="-128"/>
            </a:endParaRPr>
          </a:p>
          <a:p>
            <a:r>
              <a:rPr lang="en-US" altLang="en-US">
                <a:ea typeface="ＭＳ Ｐゴシック" panose="020B0600070205080204" pitchFamily="34" charset="-128"/>
              </a:rPr>
              <a:t>Not all DRAM cells are exactly the same </a:t>
            </a:r>
          </a:p>
          <a:p>
            <a:pPr lvl="1"/>
            <a:endParaRPr lang="en-US" altLang="en-US">
              <a:ea typeface="ＭＳ Ｐゴシック" panose="020B0600070205080204" pitchFamily="34" charset="-128"/>
            </a:endParaRPr>
          </a:p>
          <a:p>
            <a:pPr lvl="1"/>
            <a:endParaRPr lang="en-US" altLang="en-US">
              <a:ea typeface="ＭＳ Ｐゴシック" panose="020B0600070205080204" pitchFamily="34" charset="-128"/>
            </a:endParaRPr>
          </a:p>
          <a:p>
            <a:r>
              <a:rPr lang="en-US" altLang="en-US">
                <a:ea typeface="ＭＳ Ｐゴシック" panose="020B0600070205080204" pitchFamily="34" charset="-128"/>
              </a:rPr>
              <a:t>Some are more leaky than others</a:t>
            </a: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a:p>
            <a:r>
              <a:rPr lang="en-US" altLang="en-US">
                <a:ea typeface="ＭＳ Ｐゴシック" panose="020B0600070205080204" pitchFamily="34" charset="-128"/>
              </a:rPr>
              <a:t>This is called </a:t>
            </a:r>
            <a:r>
              <a:rPr lang="en-US" altLang="en-US">
                <a:solidFill>
                  <a:srgbClr val="0000FF"/>
                </a:solidFill>
                <a:ea typeface="ＭＳ Ｐゴシック" panose="020B0600070205080204" pitchFamily="34" charset="-128"/>
              </a:rPr>
              <a:t>Manufacturing Process Variation</a:t>
            </a:r>
          </a:p>
          <a:p>
            <a:pPr lvl="1"/>
            <a:endParaRPr lang="en-US" altLang="en-US">
              <a:ea typeface="ＭＳ Ｐゴシック" panose="020B0600070205080204" pitchFamily="34" charset="-128"/>
            </a:endParaRPr>
          </a:p>
        </p:txBody>
      </p:sp>
      <p:sp>
        <p:nvSpPr>
          <p:cNvPr id="223235" name="Slide Number Placeholder 3">
            <a:extLst>
              <a:ext uri="{FF2B5EF4-FFF2-40B4-BE49-F238E27FC236}">
                <a16:creationId xmlns:a16="http://schemas.microsoft.com/office/drawing/2014/main" id="{D7217A89-3A08-BA42-9378-9FDAA08C4441}"/>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BE28191-3FBD-F845-A1A4-D9E1B7716EBC}"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384010035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7" name="Title 1">
            <a:extLst>
              <a:ext uri="{FF2B5EF4-FFF2-40B4-BE49-F238E27FC236}">
                <a16:creationId xmlns:a16="http://schemas.microsoft.com/office/drawing/2014/main" id="{00036AB8-F9E2-8045-AAA8-839A0D0948BB}"/>
              </a:ext>
            </a:extLst>
          </p:cNvPr>
          <p:cNvSpPr>
            <a:spLocks noGrp="1" noChangeArrowheads="1"/>
          </p:cNvSpPr>
          <p:nvPr>
            <p:ph type="title"/>
          </p:nvPr>
        </p:nvSpPr>
        <p:spPr/>
        <p:txBody>
          <a:bodyPr/>
          <a:lstStyle/>
          <a:p>
            <a:r>
              <a:rPr lang="en-US" altLang="en-US" sz="3600">
                <a:ea typeface="ＭＳ Ｐゴシック" panose="020B0600070205080204" pitchFamily="34" charset="-128"/>
              </a:rPr>
              <a:t>Opportunity: Taking Advantage of This Profile</a:t>
            </a:r>
          </a:p>
        </p:txBody>
      </p:sp>
      <p:sp>
        <p:nvSpPr>
          <p:cNvPr id="3" name="Content Placeholder 2">
            <a:extLst>
              <a:ext uri="{FF2B5EF4-FFF2-40B4-BE49-F238E27FC236}">
                <a16:creationId xmlns:a16="http://schemas.microsoft.com/office/drawing/2014/main" id="{17BF010B-8242-DA49-9C7A-3E6F51FD69C2}"/>
              </a:ext>
            </a:extLst>
          </p:cNvPr>
          <p:cNvSpPr>
            <a:spLocks noGrp="1"/>
          </p:cNvSpPr>
          <p:nvPr>
            <p:ph idx="1"/>
          </p:nvPr>
        </p:nvSpPr>
        <p:spPr>
          <a:xfrm>
            <a:off x="228600" y="996950"/>
            <a:ext cx="8610600" cy="5194300"/>
          </a:xfrm>
        </p:spPr>
        <p:txBody>
          <a:bodyPr/>
          <a:lstStyle/>
          <a:p>
            <a:pPr>
              <a:buFont typeface="Wingdings" charset="0"/>
              <a:buChar char="n"/>
              <a:defRPr/>
            </a:pPr>
            <a:r>
              <a:rPr lang="en-US" dirty="0"/>
              <a:t>Assume we know the retention time of each row exactly</a:t>
            </a:r>
          </a:p>
          <a:p>
            <a:pPr>
              <a:buFont typeface="Wingdings" charset="0"/>
              <a:buChar char="n"/>
              <a:defRPr/>
            </a:pPr>
            <a:endParaRPr lang="en-US" dirty="0"/>
          </a:p>
          <a:p>
            <a:pPr>
              <a:buFont typeface="Wingdings" charset="0"/>
              <a:buChar char="n"/>
              <a:defRPr/>
            </a:pPr>
            <a:r>
              <a:rPr lang="en-US" dirty="0"/>
              <a:t>What can we do with this information?</a:t>
            </a:r>
          </a:p>
          <a:p>
            <a:pPr>
              <a:buFont typeface="Wingdings" charset="0"/>
              <a:buChar char="n"/>
              <a:defRPr/>
            </a:pPr>
            <a:endParaRPr lang="en-US" dirty="0"/>
          </a:p>
          <a:p>
            <a:pPr>
              <a:buFont typeface="Wingdings" charset="0"/>
              <a:buChar char="n"/>
              <a:defRPr/>
            </a:pPr>
            <a:r>
              <a:rPr lang="en-US" dirty="0"/>
              <a:t>Who do we expose this information to?</a:t>
            </a:r>
          </a:p>
          <a:p>
            <a:pPr marL="344487" lvl="1" indent="0">
              <a:buFont typeface="Wingdings" charset="0"/>
              <a:buNone/>
              <a:defRPr/>
            </a:pPr>
            <a:endParaRPr lang="en-US" dirty="0"/>
          </a:p>
          <a:p>
            <a:pPr>
              <a:buFont typeface="Wingdings" charset="0"/>
              <a:buChar char="n"/>
              <a:defRPr/>
            </a:pPr>
            <a:r>
              <a:rPr lang="en-US" dirty="0"/>
              <a:t>How much information do we expose?</a:t>
            </a:r>
          </a:p>
          <a:p>
            <a:pPr lvl="1">
              <a:buFont typeface="Wingdings" charset="0"/>
              <a:buChar char="q"/>
              <a:defRPr/>
            </a:pPr>
            <a:r>
              <a:rPr lang="en-US" dirty="0"/>
              <a:t>Affects hardware/software overhead, power consumption, verification complexity, cost</a:t>
            </a:r>
          </a:p>
          <a:p>
            <a:pPr>
              <a:buFont typeface="Wingdings" charset="0"/>
              <a:buChar char="n"/>
              <a:defRPr/>
            </a:pPr>
            <a:endParaRPr lang="en-US" dirty="0"/>
          </a:p>
          <a:p>
            <a:pPr>
              <a:buFont typeface="Wingdings" charset="0"/>
              <a:buChar char="n"/>
              <a:defRPr/>
            </a:pPr>
            <a:r>
              <a:rPr lang="en-US" dirty="0"/>
              <a:t>How do we determine this profile information?</a:t>
            </a:r>
          </a:p>
          <a:p>
            <a:pPr lvl="1">
              <a:buFont typeface="Wingdings" charset="0"/>
              <a:buChar char="q"/>
              <a:defRPr/>
            </a:pPr>
            <a:r>
              <a:rPr lang="en-US" dirty="0"/>
              <a:t>Also, who determines it?</a:t>
            </a:r>
          </a:p>
          <a:p>
            <a:pPr lvl="1">
              <a:buFont typeface="Wingdings" charset="0"/>
              <a:buChar char="q"/>
              <a:defRPr/>
            </a:pPr>
            <a:endParaRPr lang="en-US" dirty="0"/>
          </a:p>
          <a:p>
            <a:pPr>
              <a:buFont typeface="Wingdings" charset="0"/>
              <a:buChar char="n"/>
              <a:defRPr/>
            </a:pPr>
            <a:endParaRPr lang="en-US" dirty="0"/>
          </a:p>
        </p:txBody>
      </p:sp>
      <p:sp>
        <p:nvSpPr>
          <p:cNvPr id="224259" name="Slide Number Placeholder 3">
            <a:extLst>
              <a:ext uri="{FF2B5EF4-FFF2-40B4-BE49-F238E27FC236}">
                <a16:creationId xmlns:a16="http://schemas.microsoft.com/office/drawing/2014/main" id="{A7CBA298-A137-0043-B7D8-CC26F3F8DC86}"/>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12F4A84-ECD1-0B42-AE97-A4E61265AA15}"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5" name="Text Box 17">
            <a:extLst>
              <a:ext uri="{FF2B5EF4-FFF2-40B4-BE49-F238E27FC236}">
                <a16:creationId xmlns:a16="http://schemas.microsoft.com/office/drawing/2014/main" id="{302C245F-1EE1-E246-BC50-317241A52B2E}"/>
              </a:ext>
            </a:extLst>
          </p:cNvPr>
          <p:cNvSpPr txBox="1">
            <a:spLocks noChangeArrowheads="1"/>
          </p:cNvSpPr>
          <p:nvPr/>
        </p:nvSpPr>
        <p:spPr bwMode="auto">
          <a:xfrm>
            <a:off x="6530975" y="4592638"/>
            <a:ext cx="2041525" cy="368300"/>
          </a:xfrm>
          <a:prstGeom prst="rect">
            <a:avLst/>
          </a:prstGeom>
          <a:solidFill>
            <a:srgbClr val="00FF00"/>
          </a:solidFill>
          <a:ln w="9525">
            <a:solidFill>
              <a:schemeClr val="tx1"/>
            </a:solidFill>
            <a:miter lim="800000"/>
            <a:headEnd/>
            <a:tailEnd/>
          </a:ln>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Microarchitecture</a:t>
            </a:r>
          </a:p>
        </p:txBody>
      </p:sp>
      <p:sp>
        <p:nvSpPr>
          <p:cNvPr id="6" name="Text Box 18">
            <a:extLst>
              <a:ext uri="{FF2B5EF4-FFF2-40B4-BE49-F238E27FC236}">
                <a16:creationId xmlns:a16="http://schemas.microsoft.com/office/drawing/2014/main" id="{712783FA-1EBB-A245-83C6-DF288C6F118F}"/>
              </a:ext>
            </a:extLst>
          </p:cNvPr>
          <p:cNvSpPr txBox="1">
            <a:spLocks noChangeAspect="1" noChangeArrowheads="1"/>
          </p:cNvSpPr>
          <p:nvPr/>
        </p:nvSpPr>
        <p:spPr bwMode="auto">
          <a:xfrm>
            <a:off x="6530975" y="4221163"/>
            <a:ext cx="2041525" cy="366712"/>
          </a:xfrm>
          <a:prstGeom prst="rect">
            <a:avLst/>
          </a:prstGeom>
          <a:solidFill>
            <a:srgbClr val="FFFF00"/>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ISA (Architecture)</a:t>
            </a:r>
          </a:p>
        </p:txBody>
      </p:sp>
      <p:sp>
        <p:nvSpPr>
          <p:cNvPr id="7" name="Text Box 19">
            <a:extLst>
              <a:ext uri="{FF2B5EF4-FFF2-40B4-BE49-F238E27FC236}">
                <a16:creationId xmlns:a16="http://schemas.microsoft.com/office/drawing/2014/main" id="{FA1DCFEE-196E-7A4D-BFC8-F6606E602893}"/>
              </a:ext>
            </a:extLst>
          </p:cNvPr>
          <p:cNvSpPr txBox="1">
            <a:spLocks noChangeAspect="1" noChangeArrowheads="1"/>
          </p:cNvSpPr>
          <p:nvPr/>
        </p:nvSpPr>
        <p:spPr bwMode="auto">
          <a:xfrm>
            <a:off x="6527800" y="3176588"/>
            <a:ext cx="2043113" cy="368300"/>
          </a:xfrm>
          <a:prstGeom prst="rect">
            <a:avLst/>
          </a:prstGeom>
          <a:solidFill>
            <a:srgbClr val="00FFFF"/>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Program/Language</a:t>
            </a:r>
          </a:p>
        </p:txBody>
      </p:sp>
      <p:sp>
        <p:nvSpPr>
          <p:cNvPr id="8" name="Text Box 20">
            <a:extLst>
              <a:ext uri="{FF2B5EF4-FFF2-40B4-BE49-F238E27FC236}">
                <a16:creationId xmlns:a16="http://schemas.microsoft.com/office/drawing/2014/main" id="{2346F0AA-0013-6B48-90C3-AAF98F6339C3}"/>
              </a:ext>
            </a:extLst>
          </p:cNvPr>
          <p:cNvSpPr txBox="1">
            <a:spLocks noChangeAspect="1" noChangeArrowheads="1"/>
          </p:cNvSpPr>
          <p:nvPr/>
        </p:nvSpPr>
        <p:spPr bwMode="auto">
          <a:xfrm>
            <a:off x="6527800" y="2805113"/>
            <a:ext cx="2043113" cy="368300"/>
          </a:xfrm>
          <a:prstGeom prst="rect">
            <a:avLst/>
          </a:prstGeom>
          <a:solidFill>
            <a:srgbClr val="00FFFF"/>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Algorithm</a:t>
            </a:r>
          </a:p>
        </p:txBody>
      </p:sp>
      <p:sp>
        <p:nvSpPr>
          <p:cNvPr id="9" name="Text Box 21">
            <a:extLst>
              <a:ext uri="{FF2B5EF4-FFF2-40B4-BE49-F238E27FC236}">
                <a16:creationId xmlns:a16="http://schemas.microsoft.com/office/drawing/2014/main" id="{966D684D-7A8B-0049-A90D-F6BA5F322DF2}"/>
              </a:ext>
            </a:extLst>
          </p:cNvPr>
          <p:cNvSpPr txBox="1">
            <a:spLocks noChangeAspect="1" noChangeArrowheads="1"/>
          </p:cNvSpPr>
          <p:nvPr/>
        </p:nvSpPr>
        <p:spPr bwMode="auto">
          <a:xfrm>
            <a:off x="6527800" y="2438400"/>
            <a:ext cx="2043113" cy="366713"/>
          </a:xfrm>
          <a:prstGeom prst="rect">
            <a:avLst/>
          </a:prstGeom>
          <a:solidFill>
            <a:srgbClr val="00FFFF"/>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Problem</a:t>
            </a:r>
          </a:p>
        </p:txBody>
      </p:sp>
      <p:sp>
        <p:nvSpPr>
          <p:cNvPr id="10" name="Text Box 22">
            <a:extLst>
              <a:ext uri="{FF2B5EF4-FFF2-40B4-BE49-F238E27FC236}">
                <a16:creationId xmlns:a16="http://schemas.microsoft.com/office/drawing/2014/main" id="{13115A4F-E399-4046-99BA-AD67E8C66563}"/>
              </a:ext>
            </a:extLst>
          </p:cNvPr>
          <p:cNvSpPr txBox="1">
            <a:spLocks noChangeAspect="1" noChangeArrowheads="1"/>
          </p:cNvSpPr>
          <p:nvPr/>
        </p:nvSpPr>
        <p:spPr bwMode="auto">
          <a:xfrm>
            <a:off x="6530975" y="4965700"/>
            <a:ext cx="2039938" cy="373063"/>
          </a:xfrm>
          <a:prstGeom prst="rect">
            <a:avLst/>
          </a:prstGeom>
          <a:solidFill>
            <a:srgbClr val="00FF00"/>
          </a:solidFill>
          <a:ln w="9525">
            <a:solidFill>
              <a:schemeClr val="tx1"/>
            </a:solidFill>
            <a:miter lim="800000"/>
            <a:headEnd/>
            <a:tailEnd/>
          </a:ln>
        </p:spPr>
        <p:txBody>
          <a:bodyPr wrap="none"/>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750" b="0" i="0" u="none" strike="noStrike" kern="1200" cap="none" spc="0" normalizeH="0" baseline="0" noProof="0" dirty="0">
                <a:ln>
                  <a:noFill/>
                </a:ln>
                <a:solidFill>
                  <a:srgbClr val="000000"/>
                </a:solidFill>
                <a:effectLst/>
                <a:uLnTx/>
                <a:uFillTx/>
                <a:latin typeface="Tahoma" pitchFamily="34" charset="0"/>
                <a:ea typeface="ＭＳ Ｐゴシック" panose="020B0600070205080204" pitchFamily="34" charset="-128"/>
                <a:cs typeface="Arial" charset="0"/>
              </a:rPr>
              <a:t>Logic</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750" b="0" i="0" u="none" strike="noStrike" kern="1200" cap="none" spc="0" normalizeH="0" baseline="0" noProof="0" dirty="0">
              <a:ln>
                <a:noFill/>
              </a:ln>
              <a:solidFill>
                <a:srgbClr val="000000"/>
              </a:solidFill>
              <a:effectLst/>
              <a:uLnTx/>
              <a:uFillTx/>
              <a:latin typeface="Tahoma" pitchFamily="34" charset="0"/>
              <a:ea typeface="ＭＳ Ｐゴシック" panose="020B0600070205080204" pitchFamily="34" charset="-128"/>
              <a:cs typeface="Arial" charset="0"/>
            </a:endParaRPr>
          </a:p>
        </p:txBody>
      </p:sp>
      <p:sp>
        <p:nvSpPr>
          <p:cNvPr id="11" name="Text Box 23">
            <a:extLst>
              <a:ext uri="{FF2B5EF4-FFF2-40B4-BE49-F238E27FC236}">
                <a16:creationId xmlns:a16="http://schemas.microsoft.com/office/drawing/2014/main" id="{C9BC5193-9117-BB46-9FE4-09AA82008915}"/>
              </a:ext>
            </a:extLst>
          </p:cNvPr>
          <p:cNvSpPr txBox="1">
            <a:spLocks noChangeAspect="1" noChangeArrowheads="1"/>
          </p:cNvSpPr>
          <p:nvPr/>
        </p:nvSpPr>
        <p:spPr bwMode="auto">
          <a:xfrm>
            <a:off x="6530975" y="5337175"/>
            <a:ext cx="2041525" cy="368300"/>
          </a:xfrm>
          <a:prstGeom prst="rect">
            <a:avLst/>
          </a:prstGeom>
          <a:solidFill>
            <a:srgbClr val="00FF00"/>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Devices</a:t>
            </a:r>
          </a:p>
        </p:txBody>
      </p:sp>
      <p:sp>
        <p:nvSpPr>
          <p:cNvPr id="12" name="Text Box 24">
            <a:extLst>
              <a:ext uri="{FF2B5EF4-FFF2-40B4-BE49-F238E27FC236}">
                <a16:creationId xmlns:a16="http://schemas.microsoft.com/office/drawing/2014/main" id="{F3BC37F4-1CCD-1747-B2D6-4951072E80D1}"/>
              </a:ext>
            </a:extLst>
          </p:cNvPr>
          <p:cNvSpPr txBox="1">
            <a:spLocks noChangeAspect="1" noChangeArrowheads="1"/>
          </p:cNvSpPr>
          <p:nvPr/>
        </p:nvSpPr>
        <p:spPr bwMode="auto">
          <a:xfrm>
            <a:off x="6530975" y="3551238"/>
            <a:ext cx="2041525" cy="669925"/>
          </a:xfrm>
          <a:prstGeom prst="rect">
            <a:avLst/>
          </a:prstGeom>
          <a:solidFill>
            <a:srgbClr val="35F6FF"/>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Runtime System</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(VM, OS, MM)</a:t>
            </a:r>
          </a:p>
        </p:txBody>
      </p:sp>
      <p:sp>
        <p:nvSpPr>
          <p:cNvPr id="13" name="Text Box 23">
            <a:extLst>
              <a:ext uri="{FF2B5EF4-FFF2-40B4-BE49-F238E27FC236}">
                <a16:creationId xmlns:a16="http://schemas.microsoft.com/office/drawing/2014/main" id="{565E7408-CBE2-D04B-8D49-AE25D34700DD}"/>
              </a:ext>
            </a:extLst>
          </p:cNvPr>
          <p:cNvSpPr txBox="1">
            <a:spLocks noChangeAspect="1" noChangeArrowheads="1"/>
          </p:cNvSpPr>
          <p:nvPr/>
        </p:nvSpPr>
        <p:spPr bwMode="auto">
          <a:xfrm>
            <a:off x="6532563" y="5692775"/>
            <a:ext cx="2043112" cy="366713"/>
          </a:xfrm>
          <a:prstGeom prst="rect">
            <a:avLst/>
          </a:prstGeom>
          <a:solidFill>
            <a:srgbClr val="00FF00"/>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Electrons</a:t>
            </a:r>
          </a:p>
        </p:txBody>
      </p:sp>
      <p:sp>
        <p:nvSpPr>
          <p:cNvPr id="14" name="Rounded Rectangle 13">
            <a:extLst>
              <a:ext uri="{FF2B5EF4-FFF2-40B4-BE49-F238E27FC236}">
                <a16:creationId xmlns:a16="http://schemas.microsoft.com/office/drawing/2014/main" id="{8888F8D3-8754-0A4E-AB1A-27FDBF938254}"/>
              </a:ext>
            </a:extLst>
          </p:cNvPr>
          <p:cNvSpPr>
            <a:spLocks noChangeArrowheads="1"/>
          </p:cNvSpPr>
          <p:nvPr/>
        </p:nvSpPr>
        <p:spPr bwMode="auto">
          <a:xfrm rot="5400000">
            <a:off x="6743700" y="3581400"/>
            <a:ext cx="1524000" cy="2286000"/>
          </a:xfrm>
          <a:prstGeom prst="roundRect">
            <a:avLst>
              <a:gd name="adj" fmla="val 16667"/>
            </a:avLst>
          </a:pr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88808942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1" name="Title 1">
            <a:extLst>
              <a:ext uri="{FF2B5EF4-FFF2-40B4-BE49-F238E27FC236}">
                <a16:creationId xmlns:a16="http://schemas.microsoft.com/office/drawing/2014/main" id="{D606F432-3B34-1446-8883-EDA0C1CEDA47}"/>
              </a:ext>
            </a:extLst>
          </p:cNvPr>
          <p:cNvSpPr>
            <a:spLocks noGrp="1" noChangeArrowheads="1"/>
          </p:cNvSpPr>
          <p:nvPr>
            <p:ph type="title"/>
          </p:nvPr>
        </p:nvSpPr>
        <p:spPr/>
        <p:txBody>
          <a:bodyPr/>
          <a:lstStyle/>
          <a:p>
            <a:r>
              <a:rPr lang="en-US" altLang="en-US">
                <a:ea typeface="ＭＳ Ｐゴシック" panose="020B0600070205080204" pitchFamily="34" charset="-128"/>
              </a:rPr>
              <a:t>Retention Time of DRAM Rows</a:t>
            </a:r>
          </a:p>
        </p:txBody>
      </p:sp>
      <p:sp>
        <p:nvSpPr>
          <p:cNvPr id="94211" name="Content Placeholder 2">
            <a:extLst>
              <a:ext uri="{FF2B5EF4-FFF2-40B4-BE49-F238E27FC236}">
                <a16:creationId xmlns:a16="http://schemas.microsoft.com/office/drawing/2014/main" id="{C8DADEE9-2B04-DE4E-B955-3CC98F65CD78}"/>
              </a:ext>
            </a:extLst>
          </p:cNvPr>
          <p:cNvSpPr>
            <a:spLocks noGrp="1" noChangeArrowheads="1"/>
          </p:cNvSpPr>
          <p:nvPr>
            <p:ph idx="1"/>
          </p:nvPr>
        </p:nvSpPr>
        <p:spPr>
          <a:xfrm>
            <a:off x="228600" y="996950"/>
            <a:ext cx="8807450" cy="5194300"/>
          </a:xfrm>
        </p:spPr>
        <p:txBody>
          <a:bodyPr/>
          <a:lstStyle/>
          <a:p>
            <a:r>
              <a:rPr lang="en-US" altLang="en-US">
                <a:ea typeface="ＭＳ Ｐゴシック" panose="020B0600070205080204" pitchFamily="34" charset="-128"/>
              </a:rPr>
              <a:t>Observation: </a:t>
            </a:r>
            <a:r>
              <a:rPr lang="en-US" altLang="en-US">
                <a:solidFill>
                  <a:srgbClr val="0000FF"/>
                </a:solidFill>
                <a:ea typeface="ＭＳ Ｐゴシック" panose="020B0600070205080204" pitchFamily="34" charset="-128"/>
              </a:rPr>
              <a:t>Overwhelming majority of DRAM rows can be refreshed much less often without losing data</a:t>
            </a:r>
          </a:p>
          <a:p>
            <a:endParaRPr lang="en-US" altLang="en-US">
              <a:solidFill>
                <a:srgbClr val="0000FF"/>
              </a:solidFill>
              <a:ea typeface="ＭＳ Ｐゴシック" panose="020B0600070205080204" pitchFamily="34" charset="-128"/>
            </a:endParaRPr>
          </a:p>
          <a:p>
            <a:endParaRPr lang="en-US" altLang="en-US">
              <a:solidFill>
                <a:srgbClr val="0000FF"/>
              </a:solidFill>
              <a:ea typeface="ＭＳ Ｐゴシック" panose="020B0600070205080204" pitchFamily="34" charset="-128"/>
            </a:endParaRPr>
          </a:p>
          <a:p>
            <a:endParaRPr lang="en-US" altLang="en-US">
              <a:solidFill>
                <a:srgbClr val="0000FF"/>
              </a:solidFill>
              <a:ea typeface="ＭＳ Ｐゴシック" panose="020B0600070205080204" pitchFamily="34" charset="-128"/>
            </a:endParaRPr>
          </a:p>
          <a:p>
            <a:endParaRPr lang="en-US" altLang="en-US">
              <a:solidFill>
                <a:srgbClr val="0000FF"/>
              </a:solidFill>
              <a:ea typeface="ＭＳ Ｐゴシック" panose="020B0600070205080204" pitchFamily="34" charset="-128"/>
            </a:endParaRPr>
          </a:p>
          <a:p>
            <a:endParaRPr lang="en-US" altLang="en-US">
              <a:solidFill>
                <a:srgbClr val="0000FF"/>
              </a:solidFill>
              <a:ea typeface="ＭＳ Ｐゴシック" panose="020B0600070205080204" pitchFamily="34" charset="-128"/>
            </a:endParaRPr>
          </a:p>
          <a:p>
            <a:endParaRPr lang="en-US" altLang="en-US">
              <a:solidFill>
                <a:srgbClr val="0000FF"/>
              </a:solidFill>
              <a:ea typeface="ＭＳ Ｐゴシック" panose="020B0600070205080204" pitchFamily="34" charset="-128"/>
            </a:endParaRPr>
          </a:p>
          <a:p>
            <a:endParaRPr lang="en-US" altLang="en-US">
              <a:solidFill>
                <a:srgbClr val="0000FF"/>
              </a:solidFill>
              <a:ea typeface="ＭＳ Ｐゴシック" panose="020B0600070205080204" pitchFamily="34" charset="-128"/>
            </a:endParaRPr>
          </a:p>
          <a:p>
            <a:endParaRPr lang="en-US" altLang="en-US">
              <a:solidFill>
                <a:srgbClr val="0000FF"/>
              </a:solidFill>
              <a:ea typeface="ＭＳ Ｐゴシック" panose="020B0600070205080204" pitchFamily="34" charset="-128"/>
            </a:endParaRPr>
          </a:p>
          <a:p>
            <a:r>
              <a:rPr lang="en-US" altLang="en-US">
                <a:solidFill>
                  <a:srgbClr val="FF0000"/>
                </a:solidFill>
                <a:ea typeface="ＭＳ Ｐゴシック" panose="020B0600070205080204" pitchFamily="34" charset="-128"/>
              </a:rPr>
              <a:t>Can we exploit this to reduce refresh operations at low cost?</a:t>
            </a:r>
          </a:p>
        </p:txBody>
      </p:sp>
      <p:sp>
        <p:nvSpPr>
          <p:cNvPr id="225283" name="Slide Number Placeholder 3">
            <a:extLst>
              <a:ext uri="{FF2B5EF4-FFF2-40B4-BE49-F238E27FC236}">
                <a16:creationId xmlns:a16="http://schemas.microsoft.com/office/drawing/2014/main" id="{25F40ED1-48FF-0C4A-B98F-EADB94A5B4D1}"/>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E8C64F7-9E26-5842-9182-3331C0D537EC}"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pic>
        <p:nvPicPr>
          <p:cNvPr id="225284" name="Picture 2">
            <a:extLst>
              <a:ext uri="{FF2B5EF4-FFF2-40B4-BE49-F238E27FC236}">
                <a16:creationId xmlns:a16="http://schemas.microsoft.com/office/drawing/2014/main" id="{81F30C1E-56CC-6C4E-B465-B5843CC6EF8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1752600"/>
            <a:ext cx="6696075" cy="362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7F773BAA-5D43-A646-B763-8A6FBBCA49F7}"/>
              </a:ext>
            </a:extLst>
          </p:cNvPr>
          <p:cNvSpPr>
            <a:spLocks noChangeArrowheads="1"/>
          </p:cNvSpPr>
          <p:nvPr/>
        </p:nvSpPr>
        <p:spPr bwMode="auto">
          <a:xfrm>
            <a:off x="3124200" y="2879725"/>
            <a:ext cx="2667000" cy="792163"/>
          </a:xfrm>
          <a:prstGeom prst="rect">
            <a:avLst/>
          </a:prstGeom>
          <a:noFill/>
          <a:ln w="38100">
            <a:solidFill>
              <a:srgbClr val="FF0000"/>
            </a:solidFill>
            <a:miter lim="800000"/>
            <a:headEnd/>
            <a:tailEnd/>
          </a:ln>
          <a:effectLst>
            <a:outerShdw blurRad="63500" dist="23000" dir="5400000" rotWithShape="0">
              <a:srgbClr val="000000">
                <a:alpha val="34998"/>
              </a:srgbClr>
            </a:outerShdw>
          </a:effectLst>
          <a:extLst>
            <a:ext uri="{909E8E84-426E-40dd-AFC4-6F175D3DCCD1}"/>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anose="020B0600070205080204" pitchFamily="34" charset="-128"/>
              <a:cs typeface="+mn-cs"/>
            </a:endParaRPr>
          </a:p>
        </p:txBody>
      </p:sp>
      <p:sp>
        <p:nvSpPr>
          <p:cNvPr id="7" name="TextBox 6">
            <a:extLst>
              <a:ext uri="{FF2B5EF4-FFF2-40B4-BE49-F238E27FC236}">
                <a16:creationId xmlns:a16="http://schemas.microsoft.com/office/drawing/2014/main" id="{DADCB6E0-8CC0-5140-84E7-6C2BE01FE66B}"/>
              </a:ext>
            </a:extLst>
          </p:cNvPr>
          <p:cNvSpPr txBox="1">
            <a:spLocks noChangeArrowheads="1"/>
          </p:cNvSpPr>
          <p:nvPr/>
        </p:nvSpPr>
        <p:spPr bwMode="auto">
          <a:xfrm>
            <a:off x="323850" y="5418138"/>
            <a:ext cx="8712200" cy="830262"/>
          </a:xfrm>
          <a:prstGeom prst="rect">
            <a:avLst/>
          </a:prstGeom>
          <a:solidFill>
            <a:srgbClr val="FFFFFF"/>
          </a:solidFill>
          <a:ln w="25400">
            <a:solidFill>
              <a:srgbClr val="0000FF"/>
            </a:solidFill>
            <a:miter lim="800000"/>
            <a:headEnd/>
            <a:tailEnd/>
          </a:ln>
        </p:spPr>
        <p:txBody>
          <a:bodyPr>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mn-cs"/>
              </a:rPr>
              <a:t>Only ~1000 rows in 32GB DRAM need refresh every 64 ms,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mn-cs"/>
              </a:rPr>
              <a:t>but we refresh all rows every 64ms</a:t>
            </a:r>
          </a:p>
        </p:txBody>
      </p:sp>
      <p:sp>
        <p:nvSpPr>
          <p:cNvPr id="8" name="TextBox 7">
            <a:extLst>
              <a:ext uri="{FF2B5EF4-FFF2-40B4-BE49-F238E27FC236}">
                <a16:creationId xmlns:a16="http://schemas.microsoft.com/office/drawing/2014/main" id="{49872259-D6FB-E844-A082-9464CC448E4A}"/>
              </a:ext>
            </a:extLst>
          </p:cNvPr>
          <p:cNvSpPr txBox="1">
            <a:spLocks noChangeArrowheads="1"/>
          </p:cNvSpPr>
          <p:nvPr/>
        </p:nvSpPr>
        <p:spPr bwMode="auto">
          <a:xfrm>
            <a:off x="323850" y="5445125"/>
            <a:ext cx="8712200" cy="830263"/>
          </a:xfrm>
          <a:prstGeom prst="rect">
            <a:avLst/>
          </a:prstGeom>
          <a:solidFill>
            <a:srgbClr val="FFFFFF"/>
          </a:solidFill>
          <a:ln w="25400">
            <a:solidFill>
              <a:srgbClr val="0000FF"/>
            </a:solidFill>
            <a:miter lim="800000"/>
            <a:headEnd/>
            <a:tailEnd/>
          </a:ln>
        </p:spPr>
        <p:txBody>
          <a:bodyPr>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mn-cs"/>
              </a:rPr>
              <a:t>Key Idea of RAIDR: Refresh weak rows more frequently,</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mn-cs"/>
              </a:rPr>
              <a:t> 		           all other rows less frequently </a:t>
            </a:r>
          </a:p>
        </p:txBody>
      </p:sp>
      <p:sp>
        <p:nvSpPr>
          <p:cNvPr id="225288" name="Rectangle 6">
            <a:extLst>
              <a:ext uri="{FF2B5EF4-FFF2-40B4-BE49-F238E27FC236}">
                <a16:creationId xmlns:a16="http://schemas.microsoft.com/office/drawing/2014/main" id="{C9631D64-2A0C-7D4E-997D-C7E784F175E2}"/>
              </a:ext>
            </a:extLst>
          </p:cNvPr>
          <p:cNvSpPr>
            <a:spLocks noChangeArrowheads="1"/>
          </p:cNvSpPr>
          <p:nvPr/>
        </p:nvSpPr>
        <p:spPr bwMode="auto">
          <a:xfrm>
            <a:off x="1403350" y="6577013"/>
            <a:ext cx="82089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Liu et al., “</a:t>
            </a:r>
            <a:r>
              <a:rPr kumimoji="0" lang="en-US" altLang="ja-JP" sz="1400" b="0" i="0" u="none" strike="noStrike" kern="1200" cap="none" spc="0" normalizeH="0" baseline="0" noProof="0">
                <a:ln>
                  <a:noFill/>
                </a:ln>
                <a:solidFill>
                  <a:srgbClr val="0000FF"/>
                </a:solidFill>
                <a:effectLst/>
                <a:uLnTx/>
                <a:uFillTx/>
                <a:latin typeface="Tahoma" panose="020B0604030504040204" pitchFamily="34" charset="0"/>
                <a:ea typeface="ＭＳ Ｐゴシック" panose="020B0600070205080204" pitchFamily="34" charset="-128"/>
                <a:cs typeface="+mn-cs"/>
              </a:rPr>
              <a:t>RAIDR: Retention-Aware Intelligent DRAM Refresh</a:t>
            </a:r>
            <a:r>
              <a:rPr kumimoji="0" lang="en-US" altLang="ja-JP"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ja-JP"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 ISCA 2012.</a:t>
            </a:r>
            <a:endPar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279142447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4211">
                                            <p:txEl>
                                              <p:pRg st="9" end="9"/>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2.1|0.5|0.6|0.6|0.5|0.5|0.2|0.7|0.5|0.6|0.6|0.4|0.7|0.4|0.7|0.4|0.7|0.3|0.3|0.2|0.2|0.2|0.5|0.5|0.3|0.5|0.4|0.3|0.7|0.7"/>
</p:tagLst>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4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39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99_Edge">
  <a:themeElements>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1_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1_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1_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1_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1_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6_Edg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a:spAutoFit/>
      </a:bodyPr>
      <a:lstStyle>
        <a:defPPr algn="just">
          <a:defRPr sz="400" b="1" dirty="0">
            <a:solidFill>
              <a:schemeClr val="bg2"/>
            </a:solidFill>
            <a:latin typeface="europa"/>
          </a:defRPr>
        </a:defPPr>
      </a:lstStyle>
    </a:sp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8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2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4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01_Edge">
  <a:themeElements>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1_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1_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1_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1_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1_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3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7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Edge">
  <a:themeElements>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1_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1_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1_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1_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1_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9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Metropolitan_bulle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Presentation1" id="{A8ACA0D9-A384-4858-9FCC-2505F264A948}" vid="{6AE8C0EA-499D-4586-A497-DF22E9D58294}"/>
    </a:ext>
  </a:extLst>
</a:theme>
</file>

<file path=ppt/theme/theme5.xml><?xml version="1.0" encoding="utf-8"?>
<a:theme xmlns:a="http://schemas.openxmlformats.org/drawingml/2006/main" name="83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7_Edge">
  <a:themeElements>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1_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1_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1_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1_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1_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98_Edge">
  <a:themeElements>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1_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1_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1_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1_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1_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0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themeOverride>
</file>

<file path=docProps/app.xml><?xml version="1.0" encoding="utf-8"?>
<Properties xmlns="http://schemas.openxmlformats.org/officeDocument/2006/extended-properties" xmlns:vt="http://schemas.openxmlformats.org/officeDocument/2006/docPropsVTypes">
  <Template/>
  <TotalTime>11313</TotalTime>
  <Words>3372</Words>
  <Application>Microsoft Macintosh PowerPoint</Application>
  <PresentationFormat>On-screen Show (4:3)</PresentationFormat>
  <Paragraphs>658</Paragraphs>
  <Slides>55</Slides>
  <Notes>11</Notes>
  <HiddenSlides>0</HiddenSlides>
  <MMClips>0</MMClips>
  <ScaleCrop>false</ScaleCrop>
  <HeadingPairs>
    <vt:vector size="8" baseType="variant">
      <vt:variant>
        <vt:lpstr>Fonts Used</vt:lpstr>
      </vt:variant>
      <vt:variant>
        <vt:i4>6</vt:i4>
      </vt:variant>
      <vt:variant>
        <vt:lpstr>Theme</vt:lpstr>
      </vt:variant>
      <vt:variant>
        <vt:i4>20</vt:i4>
      </vt:variant>
      <vt:variant>
        <vt:lpstr>Embedded OLE Servers</vt:lpstr>
      </vt:variant>
      <vt:variant>
        <vt:i4>1</vt:i4>
      </vt:variant>
      <vt:variant>
        <vt:lpstr>Slide Titles</vt:lpstr>
      </vt:variant>
      <vt:variant>
        <vt:i4>55</vt:i4>
      </vt:variant>
    </vt:vector>
  </HeadingPairs>
  <TitlesOfParts>
    <vt:vector size="82" baseType="lpstr">
      <vt:lpstr>ＭＳ Ｐゴシック</vt:lpstr>
      <vt:lpstr>Arial</vt:lpstr>
      <vt:lpstr>Calibri</vt:lpstr>
      <vt:lpstr>Garamond</vt:lpstr>
      <vt:lpstr>Tahoma</vt:lpstr>
      <vt:lpstr>Wingdings</vt:lpstr>
      <vt:lpstr>Edge</vt:lpstr>
      <vt:lpstr>2_Edge</vt:lpstr>
      <vt:lpstr>3_Edge</vt:lpstr>
      <vt:lpstr>1_Metropolitan_bullet</vt:lpstr>
      <vt:lpstr>83_Edge</vt:lpstr>
      <vt:lpstr>5_Edge</vt:lpstr>
      <vt:lpstr>7_Edge</vt:lpstr>
      <vt:lpstr>98_Edge</vt:lpstr>
      <vt:lpstr>10_Edge</vt:lpstr>
      <vt:lpstr>4_Edge</vt:lpstr>
      <vt:lpstr>39_Edge</vt:lpstr>
      <vt:lpstr>99_Edge</vt:lpstr>
      <vt:lpstr>6_Edge</vt:lpstr>
      <vt:lpstr>8_Edge</vt:lpstr>
      <vt:lpstr>12_Edge</vt:lpstr>
      <vt:lpstr>14_Edge</vt:lpstr>
      <vt:lpstr>101_Edge</vt:lpstr>
      <vt:lpstr>13_Edge</vt:lpstr>
      <vt:lpstr>17_Edge</vt:lpstr>
      <vt:lpstr>9_Edge</vt:lpstr>
      <vt:lpstr>Chart</vt:lpstr>
      <vt:lpstr> Digital Design &amp; Computer Arch.  Lecture 3a: Mysteries in Comp. Arch.</vt:lpstr>
      <vt:lpstr>Four Mysteries, Continued</vt:lpstr>
      <vt:lpstr>Mystery #3:  DRAM Refresh</vt:lpstr>
      <vt:lpstr>Recall: DRAM Refresh</vt:lpstr>
      <vt:lpstr>Recall: How Do We Solve the Problem?</vt:lpstr>
      <vt:lpstr>Underneath: Retention Time Profile of DRAM</vt:lpstr>
      <vt:lpstr>Aside: Why Do We Have Such a Profile?</vt:lpstr>
      <vt:lpstr>Opportunity: Taking Advantage of This Profile</vt:lpstr>
      <vt:lpstr>Retention Time of DRAM Rows</vt:lpstr>
      <vt:lpstr>RAIDR: Eliminating Unnecessary DRAM Refreshes</vt:lpstr>
      <vt:lpstr>RAIDR: Mechanism</vt:lpstr>
      <vt:lpstr>RAIDR: Results and Takeaways</vt:lpstr>
      <vt:lpstr>Reading for the Really Interested</vt:lpstr>
      <vt:lpstr>Really Interested? … Further Readings</vt:lpstr>
      <vt:lpstr>Takeaway</vt:lpstr>
      <vt:lpstr>Mystery #4:  Memory Performance Attacks</vt:lpstr>
      <vt:lpstr>Multi-Core Systems</vt:lpstr>
      <vt:lpstr>A Trend: Many Cores on Chip</vt:lpstr>
      <vt:lpstr>Many Cores on Chip</vt:lpstr>
      <vt:lpstr>Unexpected Slowdowns in Multi-Core</vt:lpstr>
      <vt:lpstr>Three Questions</vt:lpstr>
      <vt:lpstr>Three Questions</vt:lpstr>
      <vt:lpstr>Why Is This Important?</vt:lpstr>
      <vt:lpstr>Why the Disparity in Slowdowns?</vt:lpstr>
      <vt:lpstr>Why the Disparity in Slowdowns?</vt:lpstr>
      <vt:lpstr>Digging Deeper: DRAM Bank Operation</vt:lpstr>
      <vt:lpstr>DRAM Controllers</vt:lpstr>
      <vt:lpstr>The Problem</vt:lpstr>
      <vt:lpstr>A Memory Performance Hog</vt:lpstr>
      <vt:lpstr>What Does the Memory Hog Do?</vt:lpstr>
      <vt:lpstr>Now That We Know What Happens Underneath</vt:lpstr>
      <vt:lpstr>For the Really Interested…</vt:lpstr>
      <vt:lpstr>Really Interested? … Further Readings</vt:lpstr>
      <vt:lpstr>Takeaway I</vt:lpstr>
      <vt:lpstr>Takeaway II</vt:lpstr>
      <vt:lpstr>Recap: Mysteries No Longer!</vt:lpstr>
      <vt:lpstr>Takeaways</vt:lpstr>
      <vt:lpstr>Takeaways</vt:lpstr>
      <vt:lpstr>Computer Architecture as an    Enabler of the Future</vt:lpstr>
      <vt:lpstr>Assignment: Required Lecture Video</vt:lpstr>
      <vt:lpstr> Digital Design &amp; Computer Arch.  Lecture 3a: Mysteries in Comp. Arch.</vt:lpstr>
      <vt:lpstr>Backup Slides For Your Benefit. Not Covered in Lecture.</vt:lpstr>
      <vt:lpstr>Bloom Filters</vt:lpstr>
      <vt:lpstr>Approximate Set Membership</vt:lpstr>
      <vt:lpstr>Example Task</vt:lpstr>
      <vt:lpstr>Example Task II</vt:lpstr>
      <vt:lpstr>Bloom Filter</vt:lpstr>
      <vt:lpstr>Bloom Filter Operation Example</vt:lpstr>
      <vt:lpstr>Bloom Filter Operation Example</vt:lpstr>
      <vt:lpstr>Bloom Filter Operation Example</vt:lpstr>
      <vt:lpstr>Bloom Filter Operation Example</vt:lpstr>
      <vt:lpstr>Bloom Filter Operation Example</vt:lpstr>
      <vt:lpstr>Bloom Filters</vt:lpstr>
      <vt:lpstr>Bloom Filters: Pros and Cons</vt:lpstr>
      <vt:lpstr>Benefits of Bloom Filters as Refresh Rate Bins</vt:lpstr>
    </vt:vector>
  </TitlesOfParts>
  <Company>Microsoft</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18-741  Advanced Computer Architecture Lecture 1: Intro and Basics</dc:title>
  <dc:creator>Onur Mutlu</dc:creator>
  <cp:lastModifiedBy>Onur Mutlu</cp:lastModifiedBy>
  <cp:revision>486</cp:revision>
  <dcterms:created xsi:type="dcterms:W3CDTF">2010-09-08T00:51:32Z</dcterms:created>
  <dcterms:modified xsi:type="dcterms:W3CDTF">2020-02-24T21:02:26Z</dcterms:modified>
</cp:coreProperties>
</file>